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0"/>
  </p:notesMasterIdLst>
  <p:sldIdLst>
    <p:sldId id="287" r:id="rId6"/>
    <p:sldId id="316" r:id="rId7"/>
    <p:sldId id="290" r:id="rId8"/>
    <p:sldId id="259" r:id="rId9"/>
    <p:sldId id="261" r:id="rId10"/>
    <p:sldId id="317" r:id="rId11"/>
    <p:sldId id="310" r:id="rId12"/>
    <p:sldId id="326" r:id="rId13"/>
    <p:sldId id="263" r:id="rId14"/>
    <p:sldId id="313" r:id="rId15"/>
    <p:sldId id="308" r:id="rId16"/>
    <p:sldId id="262" r:id="rId17"/>
    <p:sldId id="278" r:id="rId18"/>
    <p:sldId id="265" r:id="rId19"/>
    <p:sldId id="279" r:id="rId20"/>
    <p:sldId id="266" r:id="rId21"/>
    <p:sldId id="282" r:id="rId22"/>
    <p:sldId id="268" r:id="rId23"/>
    <p:sldId id="283" r:id="rId24"/>
    <p:sldId id="271" r:id="rId25"/>
    <p:sldId id="273" r:id="rId26"/>
    <p:sldId id="304" r:id="rId27"/>
    <p:sldId id="286" r:id="rId28"/>
    <p:sldId id="27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any sanders" initials="bs" lastIdx="2" clrIdx="0">
    <p:extLst>
      <p:ext uri="{19B8F6BF-5375-455C-9EA6-DF929625EA0E}">
        <p15:presenceInfo xmlns:p15="http://schemas.microsoft.com/office/powerpoint/2012/main" userId="f593abda8e1668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62" autoAdjust="0"/>
    <p:restoredTop sz="95712"/>
  </p:normalViewPr>
  <p:slideViewPr>
    <p:cSldViewPr snapToGrid="0">
      <p:cViewPr varScale="1">
        <p:scale>
          <a:sx n="108" d="100"/>
          <a:sy n="108" d="100"/>
        </p:scale>
        <p:origin x="888"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368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744664-403B-4D1A-987E-1C81447CAF8C}" type="datetimeFigureOut">
              <a:rPr lang="en-US" smtClean="0"/>
              <a:t>3/16/22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83C167-1BA4-40EF-AC6E-DAC29D05ADE2}" type="slidenum">
              <a:rPr lang="en-US" smtClean="0"/>
              <a:t>‹#›</a:t>
            </a:fld>
            <a:endParaRPr lang="en-US"/>
          </a:p>
        </p:txBody>
      </p:sp>
    </p:spTree>
    <p:extLst>
      <p:ext uri="{BB962C8B-B14F-4D97-AF65-F5344CB8AC3E}">
        <p14:creationId xmlns:p14="http://schemas.microsoft.com/office/powerpoint/2010/main" val="588510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83C167-1BA4-40EF-AC6E-DAC29D05ADE2}" type="slidenum">
              <a:rPr lang="en-US" smtClean="0"/>
              <a:t>1</a:t>
            </a:fld>
            <a:endParaRPr lang="en-US"/>
          </a:p>
        </p:txBody>
      </p:sp>
    </p:spTree>
    <p:extLst>
      <p:ext uri="{BB962C8B-B14F-4D97-AF65-F5344CB8AC3E}">
        <p14:creationId xmlns:p14="http://schemas.microsoft.com/office/powerpoint/2010/main" val="122380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83C167-1BA4-40EF-AC6E-DAC29D05ADE2}" type="slidenum">
              <a:rPr lang="en-US" smtClean="0"/>
              <a:t>2</a:t>
            </a:fld>
            <a:endParaRPr lang="en-US"/>
          </a:p>
        </p:txBody>
      </p:sp>
    </p:spTree>
    <p:extLst>
      <p:ext uri="{BB962C8B-B14F-4D97-AF65-F5344CB8AC3E}">
        <p14:creationId xmlns:p14="http://schemas.microsoft.com/office/powerpoint/2010/main" val="900535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83C167-1BA4-40EF-AC6E-DAC29D05ADE2}" type="slidenum">
              <a:rPr lang="en-US" smtClean="0"/>
              <a:t>3</a:t>
            </a:fld>
            <a:endParaRPr lang="en-US"/>
          </a:p>
        </p:txBody>
      </p:sp>
    </p:spTree>
    <p:extLst>
      <p:ext uri="{BB962C8B-B14F-4D97-AF65-F5344CB8AC3E}">
        <p14:creationId xmlns:p14="http://schemas.microsoft.com/office/powerpoint/2010/main" val="332250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83C167-1BA4-40EF-AC6E-DAC29D05ADE2}" type="slidenum">
              <a:rPr lang="en-US" smtClean="0"/>
              <a:t>4</a:t>
            </a:fld>
            <a:endParaRPr lang="en-US"/>
          </a:p>
        </p:txBody>
      </p:sp>
    </p:spTree>
    <p:extLst>
      <p:ext uri="{BB962C8B-B14F-4D97-AF65-F5344CB8AC3E}">
        <p14:creationId xmlns:p14="http://schemas.microsoft.com/office/powerpoint/2010/main" val="271003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3D3708-4523-41B0-8A97-D56D5D6E2B53}" type="slidenum">
              <a:rPr lang="en-US" smtClean="0"/>
              <a:t>5</a:t>
            </a:fld>
            <a:endParaRPr lang="en-US"/>
          </a:p>
        </p:txBody>
      </p:sp>
    </p:spTree>
    <p:extLst>
      <p:ext uri="{BB962C8B-B14F-4D97-AF65-F5344CB8AC3E}">
        <p14:creationId xmlns:p14="http://schemas.microsoft.com/office/powerpoint/2010/main" val="3953641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83C167-1BA4-40EF-AC6E-DAC29D05ADE2}" type="slidenum">
              <a:rPr lang="en-US" smtClean="0"/>
              <a:t>6</a:t>
            </a:fld>
            <a:endParaRPr lang="en-US"/>
          </a:p>
        </p:txBody>
      </p:sp>
    </p:spTree>
    <p:extLst>
      <p:ext uri="{BB962C8B-B14F-4D97-AF65-F5344CB8AC3E}">
        <p14:creationId xmlns:p14="http://schemas.microsoft.com/office/powerpoint/2010/main" val="3102656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83C167-1BA4-40EF-AC6E-DAC29D05ADE2}" type="slidenum">
              <a:rPr lang="en-US" smtClean="0"/>
              <a:t>7</a:t>
            </a:fld>
            <a:endParaRPr lang="en-US"/>
          </a:p>
        </p:txBody>
      </p:sp>
    </p:spTree>
    <p:extLst>
      <p:ext uri="{BB962C8B-B14F-4D97-AF65-F5344CB8AC3E}">
        <p14:creationId xmlns:p14="http://schemas.microsoft.com/office/powerpoint/2010/main" val="666218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83C167-1BA4-40EF-AC6E-DAC29D05ADE2}" type="slidenum">
              <a:rPr lang="en-US" smtClean="0"/>
              <a:t>10</a:t>
            </a:fld>
            <a:endParaRPr lang="en-US"/>
          </a:p>
        </p:txBody>
      </p:sp>
    </p:spTree>
    <p:extLst>
      <p:ext uri="{BB962C8B-B14F-4D97-AF65-F5344CB8AC3E}">
        <p14:creationId xmlns:p14="http://schemas.microsoft.com/office/powerpoint/2010/main" val="29414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83C167-1BA4-40EF-AC6E-DAC29D05ADE2}" type="slidenum">
              <a:rPr lang="en-US" smtClean="0"/>
              <a:t>21</a:t>
            </a:fld>
            <a:endParaRPr lang="en-US"/>
          </a:p>
        </p:txBody>
      </p:sp>
    </p:spTree>
    <p:extLst>
      <p:ext uri="{BB962C8B-B14F-4D97-AF65-F5344CB8AC3E}">
        <p14:creationId xmlns:p14="http://schemas.microsoft.com/office/powerpoint/2010/main" val="1097080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FEAE-6D5F-4DAB-95CB-AE635DDD2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78E474-1C62-42F9-BE78-D21B3D1374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9E4D47-0AD5-4151-8D91-F8642AAF1272}"/>
              </a:ext>
            </a:extLst>
          </p:cNvPr>
          <p:cNvSpPr>
            <a:spLocks noGrp="1"/>
          </p:cNvSpPr>
          <p:nvPr>
            <p:ph type="dt" sz="half" idx="10"/>
          </p:nvPr>
        </p:nvSpPr>
        <p:spPr/>
        <p:txBody>
          <a:bodyPr/>
          <a:lstStyle/>
          <a:p>
            <a:fld id="{A4AAB2D1-6741-42DB-9A4C-1EF6BEC7332B}" type="datetimeFigureOut">
              <a:rPr lang="en-US" smtClean="0"/>
              <a:t>3/16/22</a:t>
            </a:fld>
            <a:endParaRPr lang="en-US"/>
          </a:p>
        </p:txBody>
      </p:sp>
      <p:sp>
        <p:nvSpPr>
          <p:cNvPr id="5" name="Footer Placeholder 4">
            <a:extLst>
              <a:ext uri="{FF2B5EF4-FFF2-40B4-BE49-F238E27FC236}">
                <a16:creationId xmlns:a16="http://schemas.microsoft.com/office/drawing/2014/main" id="{50241863-6C43-4A15-8357-CB09EBE73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26296-4D6D-4D57-B9BC-D26C5A860FC1}"/>
              </a:ext>
            </a:extLst>
          </p:cNvPr>
          <p:cNvSpPr>
            <a:spLocks noGrp="1"/>
          </p:cNvSpPr>
          <p:nvPr>
            <p:ph type="sldNum" sz="quarter" idx="12"/>
          </p:nvPr>
        </p:nvSpPr>
        <p:spPr/>
        <p:txBody>
          <a:bodyPr/>
          <a:lstStyle/>
          <a:p>
            <a:fld id="{38B99420-DB84-4478-87A5-955884413A29}" type="slidenum">
              <a:rPr lang="en-US" smtClean="0"/>
              <a:t>‹#›</a:t>
            </a:fld>
            <a:endParaRPr lang="en-US"/>
          </a:p>
        </p:txBody>
      </p:sp>
    </p:spTree>
    <p:extLst>
      <p:ext uri="{BB962C8B-B14F-4D97-AF65-F5344CB8AC3E}">
        <p14:creationId xmlns:p14="http://schemas.microsoft.com/office/powerpoint/2010/main" val="490197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1655-AB40-4CEE-BCFC-645EA7ECBF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46D38A-0466-4939-BA51-A29125ACA0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43780-51FC-409C-9F45-B8D2D4447FDC}"/>
              </a:ext>
            </a:extLst>
          </p:cNvPr>
          <p:cNvSpPr>
            <a:spLocks noGrp="1"/>
          </p:cNvSpPr>
          <p:nvPr>
            <p:ph type="dt" sz="half" idx="10"/>
          </p:nvPr>
        </p:nvSpPr>
        <p:spPr/>
        <p:txBody>
          <a:bodyPr/>
          <a:lstStyle/>
          <a:p>
            <a:fld id="{A4AAB2D1-6741-42DB-9A4C-1EF6BEC7332B}" type="datetimeFigureOut">
              <a:rPr lang="en-US" smtClean="0"/>
              <a:t>3/16/22</a:t>
            </a:fld>
            <a:endParaRPr lang="en-US"/>
          </a:p>
        </p:txBody>
      </p:sp>
      <p:sp>
        <p:nvSpPr>
          <p:cNvPr id="5" name="Footer Placeholder 4">
            <a:extLst>
              <a:ext uri="{FF2B5EF4-FFF2-40B4-BE49-F238E27FC236}">
                <a16:creationId xmlns:a16="http://schemas.microsoft.com/office/drawing/2014/main" id="{3FE67F3D-1FB2-40D7-859E-28BD3E286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9BDD3-56B9-430C-9CEC-E4E8059C7393}"/>
              </a:ext>
            </a:extLst>
          </p:cNvPr>
          <p:cNvSpPr>
            <a:spLocks noGrp="1"/>
          </p:cNvSpPr>
          <p:nvPr>
            <p:ph type="sldNum" sz="quarter" idx="12"/>
          </p:nvPr>
        </p:nvSpPr>
        <p:spPr/>
        <p:txBody>
          <a:bodyPr/>
          <a:lstStyle/>
          <a:p>
            <a:fld id="{38B99420-DB84-4478-87A5-955884413A29}" type="slidenum">
              <a:rPr lang="en-US" smtClean="0"/>
              <a:t>‹#›</a:t>
            </a:fld>
            <a:endParaRPr lang="en-US"/>
          </a:p>
        </p:txBody>
      </p:sp>
    </p:spTree>
    <p:extLst>
      <p:ext uri="{BB962C8B-B14F-4D97-AF65-F5344CB8AC3E}">
        <p14:creationId xmlns:p14="http://schemas.microsoft.com/office/powerpoint/2010/main" val="2143984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1A2229-8BD3-4E68-B1D3-7F55822CA5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67B931-D8BB-459E-BC5B-59DD360F2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F298E-E2E1-406E-B434-B26B08586E6B}"/>
              </a:ext>
            </a:extLst>
          </p:cNvPr>
          <p:cNvSpPr>
            <a:spLocks noGrp="1"/>
          </p:cNvSpPr>
          <p:nvPr>
            <p:ph type="dt" sz="half" idx="10"/>
          </p:nvPr>
        </p:nvSpPr>
        <p:spPr/>
        <p:txBody>
          <a:bodyPr/>
          <a:lstStyle/>
          <a:p>
            <a:fld id="{A4AAB2D1-6741-42DB-9A4C-1EF6BEC7332B}" type="datetimeFigureOut">
              <a:rPr lang="en-US" smtClean="0"/>
              <a:t>3/16/22</a:t>
            </a:fld>
            <a:endParaRPr lang="en-US"/>
          </a:p>
        </p:txBody>
      </p:sp>
      <p:sp>
        <p:nvSpPr>
          <p:cNvPr id="5" name="Footer Placeholder 4">
            <a:extLst>
              <a:ext uri="{FF2B5EF4-FFF2-40B4-BE49-F238E27FC236}">
                <a16:creationId xmlns:a16="http://schemas.microsoft.com/office/drawing/2014/main" id="{F8C2A873-7DF9-40AA-B8D3-D0F60ED3A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97E94-91C6-4134-B1FF-E8A62464980A}"/>
              </a:ext>
            </a:extLst>
          </p:cNvPr>
          <p:cNvSpPr>
            <a:spLocks noGrp="1"/>
          </p:cNvSpPr>
          <p:nvPr>
            <p:ph type="sldNum" sz="quarter" idx="12"/>
          </p:nvPr>
        </p:nvSpPr>
        <p:spPr/>
        <p:txBody>
          <a:bodyPr/>
          <a:lstStyle/>
          <a:p>
            <a:fld id="{38B99420-DB84-4478-87A5-955884413A29}" type="slidenum">
              <a:rPr lang="en-US" smtClean="0"/>
              <a:t>‹#›</a:t>
            </a:fld>
            <a:endParaRPr lang="en-US"/>
          </a:p>
        </p:txBody>
      </p:sp>
    </p:spTree>
    <p:extLst>
      <p:ext uri="{BB962C8B-B14F-4D97-AF65-F5344CB8AC3E}">
        <p14:creationId xmlns:p14="http://schemas.microsoft.com/office/powerpoint/2010/main" val="277344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742B-3E49-184F-88E1-64F0BE24F1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3066B9-5CFD-934F-87AD-20C693535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FD6100-7B2D-024D-827E-490A2529F811}"/>
              </a:ext>
            </a:extLst>
          </p:cNvPr>
          <p:cNvSpPr>
            <a:spLocks noGrp="1"/>
          </p:cNvSpPr>
          <p:nvPr>
            <p:ph type="dt" sz="half" idx="10"/>
          </p:nvPr>
        </p:nvSpPr>
        <p:spPr/>
        <p:txBody>
          <a:bodyPr/>
          <a:lstStyle/>
          <a:p>
            <a:fld id="{8CD29025-923F-1A40-8DBA-7C598FBCCC75}" type="datetimeFigureOut">
              <a:rPr lang="en-US" smtClean="0"/>
              <a:t>3/16/22</a:t>
            </a:fld>
            <a:endParaRPr lang="en-US"/>
          </a:p>
        </p:txBody>
      </p:sp>
      <p:sp>
        <p:nvSpPr>
          <p:cNvPr id="5" name="Footer Placeholder 4">
            <a:extLst>
              <a:ext uri="{FF2B5EF4-FFF2-40B4-BE49-F238E27FC236}">
                <a16:creationId xmlns:a16="http://schemas.microsoft.com/office/drawing/2014/main" id="{0DBD9371-6E31-214A-B80C-AFB8AF5B9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B4C36-90F4-6943-B35B-F8B5A0A2C278}"/>
              </a:ext>
            </a:extLst>
          </p:cNvPr>
          <p:cNvSpPr>
            <a:spLocks noGrp="1"/>
          </p:cNvSpPr>
          <p:nvPr>
            <p:ph type="sldNum" sz="quarter" idx="12"/>
          </p:nvPr>
        </p:nvSpPr>
        <p:spPr/>
        <p:txBody>
          <a:bodyPr/>
          <a:lstStyle/>
          <a:p>
            <a:fld id="{39BA8075-EE1B-5F47-B590-1A2CD1084ABB}" type="slidenum">
              <a:rPr lang="en-US" smtClean="0"/>
              <a:t>‹#›</a:t>
            </a:fld>
            <a:endParaRPr lang="en-US"/>
          </a:p>
        </p:txBody>
      </p:sp>
    </p:spTree>
    <p:extLst>
      <p:ext uri="{BB962C8B-B14F-4D97-AF65-F5344CB8AC3E}">
        <p14:creationId xmlns:p14="http://schemas.microsoft.com/office/powerpoint/2010/main" val="100610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AB0E-60E2-2A46-A4C4-86DCF5500F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CCF6F-C11E-914E-B4C7-CB87FE241C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A2138-4A73-6D40-80FB-0ADE93F842B6}"/>
              </a:ext>
            </a:extLst>
          </p:cNvPr>
          <p:cNvSpPr>
            <a:spLocks noGrp="1"/>
          </p:cNvSpPr>
          <p:nvPr>
            <p:ph type="dt" sz="half" idx="10"/>
          </p:nvPr>
        </p:nvSpPr>
        <p:spPr/>
        <p:txBody>
          <a:bodyPr/>
          <a:lstStyle/>
          <a:p>
            <a:fld id="{8CD29025-923F-1A40-8DBA-7C598FBCCC75}" type="datetimeFigureOut">
              <a:rPr lang="en-US" smtClean="0"/>
              <a:t>3/16/22</a:t>
            </a:fld>
            <a:endParaRPr lang="en-US"/>
          </a:p>
        </p:txBody>
      </p:sp>
      <p:sp>
        <p:nvSpPr>
          <p:cNvPr id="5" name="Footer Placeholder 4">
            <a:extLst>
              <a:ext uri="{FF2B5EF4-FFF2-40B4-BE49-F238E27FC236}">
                <a16:creationId xmlns:a16="http://schemas.microsoft.com/office/drawing/2014/main" id="{A328B04B-D9EB-F94F-B1EE-E90EA475B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8AF5D-7FFB-2E45-94A1-D4D87F20C710}"/>
              </a:ext>
            </a:extLst>
          </p:cNvPr>
          <p:cNvSpPr>
            <a:spLocks noGrp="1"/>
          </p:cNvSpPr>
          <p:nvPr>
            <p:ph type="sldNum" sz="quarter" idx="12"/>
          </p:nvPr>
        </p:nvSpPr>
        <p:spPr/>
        <p:txBody>
          <a:bodyPr/>
          <a:lstStyle/>
          <a:p>
            <a:fld id="{39BA8075-EE1B-5F47-B590-1A2CD1084ABB}" type="slidenum">
              <a:rPr lang="en-US" smtClean="0"/>
              <a:t>‹#›</a:t>
            </a:fld>
            <a:endParaRPr lang="en-US"/>
          </a:p>
        </p:txBody>
      </p:sp>
    </p:spTree>
    <p:extLst>
      <p:ext uri="{BB962C8B-B14F-4D97-AF65-F5344CB8AC3E}">
        <p14:creationId xmlns:p14="http://schemas.microsoft.com/office/powerpoint/2010/main" val="3066498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5BEA2-CAAA-E248-90DF-58ED703BDF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4A1336-30E4-F547-AF7B-AC0CFDB595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48039B-FFA0-1B43-90C8-87797E8461F7}"/>
              </a:ext>
            </a:extLst>
          </p:cNvPr>
          <p:cNvSpPr>
            <a:spLocks noGrp="1"/>
          </p:cNvSpPr>
          <p:nvPr>
            <p:ph type="dt" sz="half" idx="10"/>
          </p:nvPr>
        </p:nvSpPr>
        <p:spPr/>
        <p:txBody>
          <a:bodyPr/>
          <a:lstStyle/>
          <a:p>
            <a:fld id="{8CD29025-923F-1A40-8DBA-7C598FBCCC75}" type="datetimeFigureOut">
              <a:rPr lang="en-US" smtClean="0"/>
              <a:t>3/16/22</a:t>
            </a:fld>
            <a:endParaRPr lang="en-US"/>
          </a:p>
        </p:txBody>
      </p:sp>
      <p:sp>
        <p:nvSpPr>
          <p:cNvPr id="5" name="Footer Placeholder 4">
            <a:extLst>
              <a:ext uri="{FF2B5EF4-FFF2-40B4-BE49-F238E27FC236}">
                <a16:creationId xmlns:a16="http://schemas.microsoft.com/office/drawing/2014/main" id="{7523CCFF-834F-474A-9C88-6FCE74999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708CC-BBDA-7548-B0C2-9886605B1538}"/>
              </a:ext>
            </a:extLst>
          </p:cNvPr>
          <p:cNvSpPr>
            <a:spLocks noGrp="1"/>
          </p:cNvSpPr>
          <p:nvPr>
            <p:ph type="sldNum" sz="quarter" idx="12"/>
          </p:nvPr>
        </p:nvSpPr>
        <p:spPr/>
        <p:txBody>
          <a:bodyPr/>
          <a:lstStyle/>
          <a:p>
            <a:fld id="{39BA8075-EE1B-5F47-B590-1A2CD1084ABB}" type="slidenum">
              <a:rPr lang="en-US" smtClean="0"/>
              <a:t>‹#›</a:t>
            </a:fld>
            <a:endParaRPr lang="en-US"/>
          </a:p>
        </p:txBody>
      </p:sp>
    </p:spTree>
    <p:extLst>
      <p:ext uri="{BB962C8B-B14F-4D97-AF65-F5344CB8AC3E}">
        <p14:creationId xmlns:p14="http://schemas.microsoft.com/office/powerpoint/2010/main" val="263529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A5B50-5720-854F-B705-A5DAB0A05A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8946D-FEAB-9846-8BE4-4495290671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CA3745-9247-C546-85F7-7CA282A67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5A229D-A064-9743-8EDE-C3039733C633}"/>
              </a:ext>
            </a:extLst>
          </p:cNvPr>
          <p:cNvSpPr>
            <a:spLocks noGrp="1"/>
          </p:cNvSpPr>
          <p:nvPr>
            <p:ph type="dt" sz="half" idx="10"/>
          </p:nvPr>
        </p:nvSpPr>
        <p:spPr/>
        <p:txBody>
          <a:bodyPr/>
          <a:lstStyle/>
          <a:p>
            <a:fld id="{8CD29025-923F-1A40-8DBA-7C598FBCCC75}" type="datetimeFigureOut">
              <a:rPr lang="en-US" smtClean="0"/>
              <a:t>3/16/22</a:t>
            </a:fld>
            <a:endParaRPr lang="en-US"/>
          </a:p>
        </p:txBody>
      </p:sp>
      <p:sp>
        <p:nvSpPr>
          <p:cNvPr id="6" name="Footer Placeholder 5">
            <a:extLst>
              <a:ext uri="{FF2B5EF4-FFF2-40B4-BE49-F238E27FC236}">
                <a16:creationId xmlns:a16="http://schemas.microsoft.com/office/drawing/2014/main" id="{CDD2D4C2-0905-C143-BB24-03FA8ED925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6C5CE-7248-7443-B03C-7F0D93FA509D}"/>
              </a:ext>
            </a:extLst>
          </p:cNvPr>
          <p:cNvSpPr>
            <a:spLocks noGrp="1"/>
          </p:cNvSpPr>
          <p:nvPr>
            <p:ph type="sldNum" sz="quarter" idx="12"/>
          </p:nvPr>
        </p:nvSpPr>
        <p:spPr/>
        <p:txBody>
          <a:bodyPr/>
          <a:lstStyle/>
          <a:p>
            <a:fld id="{39BA8075-EE1B-5F47-B590-1A2CD1084ABB}" type="slidenum">
              <a:rPr lang="en-US" smtClean="0"/>
              <a:t>‹#›</a:t>
            </a:fld>
            <a:endParaRPr lang="en-US"/>
          </a:p>
        </p:txBody>
      </p:sp>
    </p:spTree>
    <p:extLst>
      <p:ext uri="{BB962C8B-B14F-4D97-AF65-F5344CB8AC3E}">
        <p14:creationId xmlns:p14="http://schemas.microsoft.com/office/powerpoint/2010/main" val="2837273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39E64-06A5-EE45-B0B6-4635A73155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58778B-F8DB-534B-B99F-1F6DF11348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37829B-ABD1-DD46-9269-EBAA8FD248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E769B2-36CE-2246-A5FF-D9F55EA82E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C06BEB-1CCF-134B-BD8F-1877C8312F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9F072D-2D3D-F248-A2B4-52EF02D20EC1}"/>
              </a:ext>
            </a:extLst>
          </p:cNvPr>
          <p:cNvSpPr>
            <a:spLocks noGrp="1"/>
          </p:cNvSpPr>
          <p:nvPr>
            <p:ph type="dt" sz="half" idx="10"/>
          </p:nvPr>
        </p:nvSpPr>
        <p:spPr/>
        <p:txBody>
          <a:bodyPr/>
          <a:lstStyle/>
          <a:p>
            <a:fld id="{8CD29025-923F-1A40-8DBA-7C598FBCCC75}" type="datetimeFigureOut">
              <a:rPr lang="en-US" smtClean="0"/>
              <a:t>3/16/22</a:t>
            </a:fld>
            <a:endParaRPr lang="en-US"/>
          </a:p>
        </p:txBody>
      </p:sp>
      <p:sp>
        <p:nvSpPr>
          <p:cNvPr id="8" name="Footer Placeholder 7">
            <a:extLst>
              <a:ext uri="{FF2B5EF4-FFF2-40B4-BE49-F238E27FC236}">
                <a16:creationId xmlns:a16="http://schemas.microsoft.com/office/drawing/2014/main" id="{5CF66585-92DC-C94B-AB5B-36BF09C603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D3BBDC-4F6B-4F4E-844F-72D80CD17EC3}"/>
              </a:ext>
            </a:extLst>
          </p:cNvPr>
          <p:cNvSpPr>
            <a:spLocks noGrp="1"/>
          </p:cNvSpPr>
          <p:nvPr>
            <p:ph type="sldNum" sz="quarter" idx="12"/>
          </p:nvPr>
        </p:nvSpPr>
        <p:spPr/>
        <p:txBody>
          <a:bodyPr/>
          <a:lstStyle/>
          <a:p>
            <a:fld id="{39BA8075-EE1B-5F47-B590-1A2CD1084ABB}" type="slidenum">
              <a:rPr lang="en-US" smtClean="0"/>
              <a:t>‹#›</a:t>
            </a:fld>
            <a:endParaRPr lang="en-US"/>
          </a:p>
        </p:txBody>
      </p:sp>
    </p:spTree>
    <p:extLst>
      <p:ext uri="{BB962C8B-B14F-4D97-AF65-F5344CB8AC3E}">
        <p14:creationId xmlns:p14="http://schemas.microsoft.com/office/powerpoint/2010/main" val="3617197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8E61-2B1C-234B-9873-46904285B3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9EE9E8-936C-E645-BB1C-DD6506F32776}"/>
              </a:ext>
            </a:extLst>
          </p:cNvPr>
          <p:cNvSpPr>
            <a:spLocks noGrp="1"/>
          </p:cNvSpPr>
          <p:nvPr>
            <p:ph type="dt" sz="half" idx="10"/>
          </p:nvPr>
        </p:nvSpPr>
        <p:spPr/>
        <p:txBody>
          <a:bodyPr/>
          <a:lstStyle/>
          <a:p>
            <a:fld id="{8CD29025-923F-1A40-8DBA-7C598FBCCC75}" type="datetimeFigureOut">
              <a:rPr lang="en-US" smtClean="0"/>
              <a:t>3/16/22</a:t>
            </a:fld>
            <a:endParaRPr lang="en-US"/>
          </a:p>
        </p:txBody>
      </p:sp>
      <p:sp>
        <p:nvSpPr>
          <p:cNvPr id="4" name="Footer Placeholder 3">
            <a:extLst>
              <a:ext uri="{FF2B5EF4-FFF2-40B4-BE49-F238E27FC236}">
                <a16:creationId xmlns:a16="http://schemas.microsoft.com/office/drawing/2014/main" id="{9419B131-649E-1B4D-A83A-F97717CEE7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A07353-94E1-E74D-991E-9E7F06A5F2A2}"/>
              </a:ext>
            </a:extLst>
          </p:cNvPr>
          <p:cNvSpPr>
            <a:spLocks noGrp="1"/>
          </p:cNvSpPr>
          <p:nvPr>
            <p:ph type="sldNum" sz="quarter" idx="12"/>
          </p:nvPr>
        </p:nvSpPr>
        <p:spPr/>
        <p:txBody>
          <a:bodyPr/>
          <a:lstStyle/>
          <a:p>
            <a:fld id="{39BA8075-EE1B-5F47-B590-1A2CD1084ABB}" type="slidenum">
              <a:rPr lang="en-US" smtClean="0"/>
              <a:t>‹#›</a:t>
            </a:fld>
            <a:endParaRPr lang="en-US"/>
          </a:p>
        </p:txBody>
      </p:sp>
    </p:spTree>
    <p:extLst>
      <p:ext uri="{BB962C8B-B14F-4D97-AF65-F5344CB8AC3E}">
        <p14:creationId xmlns:p14="http://schemas.microsoft.com/office/powerpoint/2010/main" val="2416966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E4DAF7-C8B3-6143-B02C-B0FFCBD2A8D1}"/>
              </a:ext>
            </a:extLst>
          </p:cNvPr>
          <p:cNvSpPr>
            <a:spLocks noGrp="1"/>
          </p:cNvSpPr>
          <p:nvPr>
            <p:ph type="dt" sz="half" idx="10"/>
          </p:nvPr>
        </p:nvSpPr>
        <p:spPr/>
        <p:txBody>
          <a:bodyPr/>
          <a:lstStyle/>
          <a:p>
            <a:fld id="{8CD29025-923F-1A40-8DBA-7C598FBCCC75}" type="datetimeFigureOut">
              <a:rPr lang="en-US" smtClean="0"/>
              <a:t>3/16/22</a:t>
            </a:fld>
            <a:endParaRPr lang="en-US"/>
          </a:p>
        </p:txBody>
      </p:sp>
      <p:sp>
        <p:nvSpPr>
          <p:cNvPr id="3" name="Footer Placeholder 2">
            <a:extLst>
              <a:ext uri="{FF2B5EF4-FFF2-40B4-BE49-F238E27FC236}">
                <a16:creationId xmlns:a16="http://schemas.microsoft.com/office/drawing/2014/main" id="{E5B32D77-4886-5F48-9004-B6A7A1D61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AA0AC9-444A-A941-860B-3E0B72F0297E}"/>
              </a:ext>
            </a:extLst>
          </p:cNvPr>
          <p:cNvSpPr>
            <a:spLocks noGrp="1"/>
          </p:cNvSpPr>
          <p:nvPr>
            <p:ph type="sldNum" sz="quarter" idx="12"/>
          </p:nvPr>
        </p:nvSpPr>
        <p:spPr/>
        <p:txBody>
          <a:bodyPr/>
          <a:lstStyle/>
          <a:p>
            <a:fld id="{39BA8075-EE1B-5F47-B590-1A2CD1084ABB}" type="slidenum">
              <a:rPr lang="en-US" smtClean="0"/>
              <a:t>‹#›</a:t>
            </a:fld>
            <a:endParaRPr lang="en-US"/>
          </a:p>
        </p:txBody>
      </p:sp>
    </p:spTree>
    <p:extLst>
      <p:ext uri="{BB962C8B-B14F-4D97-AF65-F5344CB8AC3E}">
        <p14:creationId xmlns:p14="http://schemas.microsoft.com/office/powerpoint/2010/main" val="662758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5C708-65FE-BD49-B445-795B8809A2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86F825-4F0A-6F42-85D7-448B3AE44A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D8C038-475C-244F-91FC-CA94D6E0C2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511545-D4AD-6244-B8B3-0763863FF364}"/>
              </a:ext>
            </a:extLst>
          </p:cNvPr>
          <p:cNvSpPr>
            <a:spLocks noGrp="1"/>
          </p:cNvSpPr>
          <p:nvPr>
            <p:ph type="dt" sz="half" idx="10"/>
          </p:nvPr>
        </p:nvSpPr>
        <p:spPr/>
        <p:txBody>
          <a:bodyPr/>
          <a:lstStyle/>
          <a:p>
            <a:fld id="{8CD29025-923F-1A40-8DBA-7C598FBCCC75}" type="datetimeFigureOut">
              <a:rPr lang="en-US" smtClean="0"/>
              <a:t>3/16/22</a:t>
            </a:fld>
            <a:endParaRPr lang="en-US"/>
          </a:p>
        </p:txBody>
      </p:sp>
      <p:sp>
        <p:nvSpPr>
          <p:cNvPr id="6" name="Footer Placeholder 5">
            <a:extLst>
              <a:ext uri="{FF2B5EF4-FFF2-40B4-BE49-F238E27FC236}">
                <a16:creationId xmlns:a16="http://schemas.microsoft.com/office/drawing/2014/main" id="{5D15C493-7269-814A-94F8-1182557E3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0FF7E5-26FD-0E49-ABDF-E5B8B86FD5FE}"/>
              </a:ext>
            </a:extLst>
          </p:cNvPr>
          <p:cNvSpPr>
            <a:spLocks noGrp="1"/>
          </p:cNvSpPr>
          <p:nvPr>
            <p:ph type="sldNum" sz="quarter" idx="12"/>
          </p:nvPr>
        </p:nvSpPr>
        <p:spPr/>
        <p:txBody>
          <a:bodyPr/>
          <a:lstStyle/>
          <a:p>
            <a:fld id="{39BA8075-EE1B-5F47-B590-1A2CD1084ABB}" type="slidenum">
              <a:rPr lang="en-US" smtClean="0"/>
              <a:t>‹#›</a:t>
            </a:fld>
            <a:endParaRPr lang="en-US"/>
          </a:p>
        </p:txBody>
      </p:sp>
    </p:spTree>
    <p:extLst>
      <p:ext uri="{BB962C8B-B14F-4D97-AF65-F5344CB8AC3E}">
        <p14:creationId xmlns:p14="http://schemas.microsoft.com/office/powerpoint/2010/main" val="3145452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98749-E3E4-41AE-9731-64305D64E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73F57-1BBE-4B02-80F0-7A5D3E1795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B6706-F5A8-4CEE-B2CD-3154B0FA9236}"/>
              </a:ext>
            </a:extLst>
          </p:cNvPr>
          <p:cNvSpPr>
            <a:spLocks noGrp="1"/>
          </p:cNvSpPr>
          <p:nvPr>
            <p:ph type="dt" sz="half" idx="10"/>
          </p:nvPr>
        </p:nvSpPr>
        <p:spPr/>
        <p:txBody>
          <a:bodyPr/>
          <a:lstStyle/>
          <a:p>
            <a:fld id="{A4AAB2D1-6741-42DB-9A4C-1EF6BEC7332B}" type="datetimeFigureOut">
              <a:rPr lang="en-US" smtClean="0"/>
              <a:t>3/16/22</a:t>
            </a:fld>
            <a:endParaRPr lang="en-US"/>
          </a:p>
        </p:txBody>
      </p:sp>
      <p:sp>
        <p:nvSpPr>
          <p:cNvPr id="5" name="Footer Placeholder 4">
            <a:extLst>
              <a:ext uri="{FF2B5EF4-FFF2-40B4-BE49-F238E27FC236}">
                <a16:creationId xmlns:a16="http://schemas.microsoft.com/office/drawing/2014/main" id="{D9C5DBFA-6FFA-4682-A4C6-899F77206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B8607F-4EE0-4647-86A1-0B0D8D865047}"/>
              </a:ext>
            </a:extLst>
          </p:cNvPr>
          <p:cNvSpPr>
            <a:spLocks noGrp="1"/>
          </p:cNvSpPr>
          <p:nvPr>
            <p:ph type="sldNum" sz="quarter" idx="12"/>
          </p:nvPr>
        </p:nvSpPr>
        <p:spPr/>
        <p:txBody>
          <a:bodyPr/>
          <a:lstStyle/>
          <a:p>
            <a:fld id="{38B99420-DB84-4478-87A5-955884413A29}" type="slidenum">
              <a:rPr lang="en-US" smtClean="0"/>
              <a:t>‹#›</a:t>
            </a:fld>
            <a:endParaRPr lang="en-US"/>
          </a:p>
        </p:txBody>
      </p:sp>
    </p:spTree>
    <p:extLst>
      <p:ext uri="{BB962C8B-B14F-4D97-AF65-F5344CB8AC3E}">
        <p14:creationId xmlns:p14="http://schemas.microsoft.com/office/powerpoint/2010/main" val="468999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7B37-4B7E-F549-8C8C-DB6AE8305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8E574B-7E78-5E48-8983-BC6B5F64CD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0AA7E3-1014-064E-9957-AB3B3C72A1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3B71C-06FB-9445-9556-D3A3ED5B6EB4}"/>
              </a:ext>
            </a:extLst>
          </p:cNvPr>
          <p:cNvSpPr>
            <a:spLocks noGrp="1"/>
          </p:cNvSpPr>
          <p:nvPr>
            <p:ph type="dt" sz="half" idx="10"/>
          </p:nvPr>
        </p:nvSpPr>
        <p:spPr/>
        <p:txBody>
          <a:bodyPr/>
          <a:lstStyle/>
          <a:p>
            <a:fld id="{8CD29025-923F-1A40-8DBA-7C598FBCCC75}" type="datetimeFigureOut">
              <a:rPr lang="en-US" smtClean="0"/>
              <a:t>3/16/22</a:t>
            </a:fld>
            <a:endParaRPr lang="en-US"/>
          </a:p>
        </p:txBody>
      </p:sp>
      <p:sp>
        <p:nvSpPr>
          <p:cNvPr id="6" name="Footer Placeholder 5">
            <a:extLst>
              <a:ext uri="{FF2B5EF4-FFF2-40B4-BE49-F238E27FC236}">
                <a16:creationId xmlns:a16="http://schemas.microsoft.com/office/drawing/2014/main" id="{12428BCA-EA62-124E-99F9-1FCAC0009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1E07B-EA96-1C4F-A755-0F3892DFB00B}"/>
              </a:ext>
            </a:extLst>
          </p:cNvPr>
          <p:cNvSpPr>
            <a:spLocks noGrp="1"/>
          </p:cNvSpPr>
          <p:nvPr>
            <p:ph type="sldNum" sz="quarter" idx="12"/>
          </p:nvPr>
        </p:nvSpPr>
        <p:spPr/>
        <p:txBody>
          <a:bodyPr/>
          <a:lstStyle/>
          <a:p>
            <a:fld id="{39BA8075-EE1B-5F47-B590-1A2CD1084ABB}" type="slidenum">
              <a:rPr lang="en-US" smtClean="0"/>
              <a:t>‹#›</a:t>
            </a:fld>
            <a:endParaRPr lang="en-US"/>
          </a:p>
        </p:txBody>
      </p:sp>
    </p:spTree>
    <p:extLst>
      <p:ext uri="{BB962C8B-B14F-4D97-AF65-F5344CB8AC3E}">
        <p14:creationId xmlns:p14="http://schemas.microsoft.com/office/powerpoint/2010/main" val="2552939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DFFAD-CF81-4F48-8CC5-1F2E51339E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4AEC28-792B-7D48-959D-632F28E167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92C271-18F7-A043-9733-53EA0C2BB6BC}"/>
              </a:ext>
            </a:extLst>
          </p:cNvPr>
          <p:cNvSpPr>
            <a:spLocks noGrp="1"/>
          </p:cNvSpPr>
          <p:nvPr>
            <p:ph type="dt" sz="half" idx="10"/>
          </p:nvPr>
        </p:nvSpPr>
        <p:spPr/>
        <p:txBody>
          <a:bodyPr/>
          <a:lstStyle/>
          <a:p>
            <a:fld id="{8CD29025-923F-1A40-8DBA-7C598FBCCC75}" type="datetimeFigureOut">
              <a:rPr lang="en-US" smtClean="0"/>
              <a:t>3/16/22</a:t>
            </a:fld>
            <a:endParaRPr lang="en-US"/>
          </a:p>
        </p:txBody>
      </p:sp>
      <p:sp>
        <p:nvSpPr>
          <p:cNvPr id="5" name="Footer Placeholder 4">
            <a:extLst>
              <a:ext uri="{FF2B5EF4-FFF2-40B4-BE49-F238E27FC236}">
                <a16:creationId xmlns:a16="http://schemas.microsoft.com/office/drawing/2014/main" id="{1F3F0F67-D97A-3943-856C-6BD0867FC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3023C-FDC1-C147-8750-B304C834FD15}"/>
              </a:ext>
            </a:extLst>
          </p:cNvPr>
          <p:cNvSpPr>
            <a:spLocks noGrp="1"/>
          </p:cNvSpPr>
          <p:nvPr>
            <p:ph type="sldNum" sz="quarter" idx="12"/>
          </p:nvPr>
        </p:nvSpPr>
        <p:spPr/>
        <p:txBody>
          <a:bodyPr/>
          <a:lstStyle/>
          <a:p>
            <a:fld id="{39BA8075-EE1B-5F47-B590-1A2CD1084ABB}" type="slidenum">
              <a:rPr lang="en-US" smtClean="0"/>
              <a:t>‹#›</a:t>
            </a:fld>
            <a:endParaRPr lang="en-US"/>
          </a:p>
        </p:txBody>
      </p:sp>
    </p:spTree>
    <p:extLst>
      <p:ext uri="{BB962C8B-B14F-4D97-AF65-F5344CB8AC3E}">
        <p14:creationId xmlns:p14="http://schemas.microsoft.com/office/powerpoint/2010/main" val="3452702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2E0057-C722-9447-91E3-94BF424B9F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6FC8D-0456-6540-A7DD-47E273244F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EB948-C1FE-784D-981F-A880081F11F9}"/>
              </a:ext>
            </a:extLst>
          </p:cNvPr>
          <p:cNvSpPr>
            <a:spLocks noGrp="1"/>
          </p:cNvSpPr>
          <p:nvPr>
            <p:ph type="dt" sz="half" idx="10"/>
          </p:nvPr>
        </p:nvSpPr>
        <p:spPr/>
        <p:txBody>
          <a:bodyPr/>
          <a:lstStyle/>
          <a:p>
            <a:fld id="{8CD29025-923F-1A40-8DBA-7C598FBCCC75}" type="datetimeFigureOut">
              <a:rPr lang="en-US" smtClean="0"/>
              <a:t>3/16/22</a:t>
            </a:fld>
            <a:endParaRPr lang="en-US"/>
          </a:p>
        </p:txBody>
      </p:sp>
      <p:sp>
        <p:nvSpPr>
          <p:cNvPr id="5" name="Footer Placeholder 4">
            <a:extLst>
              <a:ext uri="{FF2B5EF4-FFF2-40B4-BE49-F238E27FC236}">
                <a16:creationId xmlns:a16="http://schemas.microsoft.com/office/drawing/2014/main" id="{F68FFF3B-7AC6-FC46-8287-3418FC14A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013AF-32A8-CC4F-BA47-DD0F0504454C}"/>
              </a:ext>
            </a:extLst>
          </p:cNvPr>
          <p:cNvSpPr>
            <a:spLocks noGrp="1"/>
          </p:cNvSpPr>
          <p:nvPr>
            <p:ph type="sldNum" sz="quarter" idx="12"/>
          </p:nvPr>
        </p:nvSpPr>
        <p:spPr/>
        <p:txBody>
          <a:bodyPr/>
          <a:lstStyle/>
          <a:p>
            <a:fld id="{39BA8075-EE1B-5F47-B590-1A2CD1084ABB}" type="slidenum">
              <a:rPr lang="en-US" smtClean="0"/>
              <a:t>‹#›</a:t>
            </a:fld>
            <a:endParaRPr lang="en-US"/>
          </a:p>
        </p:txBody>
      </p:sp>
    </p:spTree>
    <p:extLst>
      <p:ext uri="{BB962C8B-B14F-4D97-AF65-F5344CB8AC3E}">
        <p14:creationId xmlns:p14="http://schemas.microsoft.com/office/powerpoint/2010/main" val="814061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1E016-4812-9841-BD4E-417DCCE582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0EE9DF-6DF1-C343-B4D5-488BBE41F0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7B06D9-26D2-6046-A615-FF28D72AD8DA}"/>
              </a:ext>
            </a:extLst>
          </p:cNvPr>
          <p:cNvSpPr>
            <a:spLocks noGrp="1"/>
          </p:cNvSpPr>
          <p:nvPr>
            <p:ph type="dt" sz="half" idx="10"/>
          </p:nvPr>
        </p:nvSpPr>
        <p:spPr/>
        <p:txBody>
          <a:bodyPr/>
          <a:lstStyle/>
          <a:p>
            <a:fld id="{48056F23-C78A-8548-85AD-D958B6E32C98}" type="datetimeFigureOut">
              <a:rPr lang="en-US" smtClean="0"/>
              <a:t>3/16/22</a:t>
            </a:fld>
            <a:endParaRPr lang="en-US"/>
          </a:p>
        </p:txBody>
      </p:sp>
      <p:sp>
        <p:nvSpPr>
          <p:cNvPr id="5" name="Footer Placeholder 4">
            <a:extLst>
              <a:ext uri="{FF2B5EF4-FFF2-40B4-BE49-F238E27FC236}">
                <a16:creationId xmlns:a16="http://schemas.microsoft.com/office/drawing/2014/main" id="{EF9B06CF-F8A1-7C48-9D87-5F6E6D6F5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BF8AF-088C-F045-B1CA-080ED1863DCB}"/>
              </a:ext>
            </a:extLst>
          </p:cNvPr>
          <p:cNvSpPr>
            <a:spLocks noGrp="1"/>
          </p:cNvSpPr>
          <p:nvPr>
            <p:ph type="sldNum" sz="quarter" idx="12"/>
          </p:nvPr>
        </p:nvSpPr>
        <p:spPr/>
        <p:txBody>
          <a:bodyPr/>
          <a:lstStyle/>
          <a:p>
            <a:fld id="{E0E88CCC-5706-1F4F-AB0E-B9B5748D52C5}" type="slidenum">
              <a:rPr lang="en-US" smtClean="0"/>
              <a:t>‹#›</a:t>
            </a:fld>
            <a:endParaRPr lang="en-US"/>
          </a:p>
        </p:txBody>
      </p:sp>
    </p:spTree>
    <p:extLst>
      <p:ext uri="{BB962C8B-B14F-4D97-AF65-F5344CB8AC3E}">
        <p14:creationId xmlns:p14="http://schemas.microsoft.com/office/powerpoint/2010/main" val="1158464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06EE-EC55-ED4B-90A7-28987E7269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5ED1BA-A03D-204D-A19B-67685AA7B2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29DAD-1C03-7D43-BEE6-B882F102C5F7}"/>
              </a:ext>
            </a:extLst>
          </p:cNvPr>
          <p:cNvSpPr>
            <a:spLocks noGrp="1"/>
          </p:cNvSpPr>
          <p:nvPr>
            <p:ph type="dt" sz="half" idx="10"/>
          </p:nvPr>
        </p:nvSpPr>
        <p:spPr/>
        <p:txBody>
          <a:bodyPr/>
          <a:lstStyle/>
          <a:p>
            <a:fld id="{48056F23-C78A-8548-85AD-D958B6E32C98}" type="datetimeFigureOut">
              <a:rPr lang="en-US" smtClean="0"/>
              <a:t>3/16/22</a:t>
            </a:fld>
            <a:endParaRPr lang="en-US"/>
          </a:p>
        </p:txBody>
      </p:sp>
      <p:sp>
        <p:nvSpPr>
          <p:cNvPr id="5" name="Footer Placeholder 4">
            <a:extLst>
              <a:ext uri="{FF2B5EF4-FFF2-40B4-BE49-F238E27FC236}">
                <a16:creationId xmlns:a16="http://schemas.microsoft.com/office/drawing/2014/main" id="{4CE37F32-4232-224B-8212-57B5EA7AF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317B2-3814-D749-91BA-8FF95017BC27}"/>
              </a:ext>
            </a:extLst>
          </p:cNvPr>
          <p:cNvSpPr>
            <a:spLocks noGrp="1"/>
          </p:cNvSpPr>
          <p:nvPr>
            <p:ph type="sldNum" sz="quarter" idx="12"/>
          </p:nvPr>
        </p:nvSpPr>
        <p:spPr/>
        <p:txBody>
          <a:bodyPr/>
          <a:lstStyle/>
          <a:p>
            <a:fld id="{E0E88CCC-5706-1F4F-AB0E-B9B5748D52C5}" type="slidenum">
              <a:rPr lang="en-US" smtClean="0"/>
              <a:t>‹#›</a:t>
            </a:fld>
            <a:endParaRPr lang="en-US"/>
          </a:p>
        </p:txBody>
      </p:sp>
    </p:spTree>
    <p:extLst>
      <p:ext uri="{BB962C8B-B14F-4D97-AF65-F5344CB8AC3E}">
        <p14:creationId xmlns:p14="http://schemas.microsoft.com/office/powerpoint/2010/main" val="1080684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774-AD45-D848-86CA-675D591B5D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CBDCE0-4592-CB48-BD42-6D4CFD8DA6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6C90C5-A267-4942-8DEC-F1D6273A5F5F}"/>
              </a:ext>
            </a:extLst>
          </p:cNvPr>
          <p:cNvSpPr>
            <a:spLocks noGrp="1"/>
          </p:cNvSpPr>
          <p:nvPr>
            <p:ph type="dt" sz="half" idx="10"/>
          </p:nvPr>
        </p:nvSpPr>
        <p:spPr/>
        <p:txBody>
          <a:bodyPr/>
          <a:lstStyle/>
          <a:p>
            <a:fld id="{48056F23-C78A-8548-85AD-D958B6E32C98}" type="datetimeFigureOut">
              <a:rPr lang="en-US" smtClean="0"/>
              <a:t>3/16/22</a:t>
            </a:fld>
            <a:endParaRPr lang="en-US"/>
          </a:p>
        </p:txBody>
      </p:sp>
      <p:sp>
        <p:nvSpPr>
          <p:cNvPr id="5" name="Footer Placeholder 4">
            <a:extLst>
              <a:ext uri="{FF2B5EF4-FFF2-40B4-BE49-F238E27FC236}">
                <a16:creationId xmlns:a16="http://schemas.microsoft.com/office/drawing/2014/main" id="{E906E15C-110F-BB4F-B328-934155102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ED122-CFA3-7B4E-8A34-1216B1AB35E0}"/>
              </a:ext>
            </a:extLst>
          </p:cNvPr>
          <p:cNvSpPr>
            <a:spLocks noGrp="1"/>
          </p:cNvSpPr>
          <p:nvPr>
            <p:ph type="sldNum" sz="quarter" idx="12"/>
          </p:nvPr>
        </p:nvSpPr>
        <p:spPr/>
        <p:txBody>
          <a:bodyPr/>
          <a:lstStyle/>
          <a:p>
            <a:fld id="{E0E88CCC-5706-1F4F-AB0E-B9B5748D52C5}" type="slidenum">
              <a:rPr lang="en-US" smtClean="0"/>
              <a:t>‹#›</a:t>
            </a:fld>
            <a:endParaRPr lang="en-US"/>
          </a:p>
        </p:txBody>
      </p:sp>
    </p:spTree>
    <p:extLst>
      <p:ext uri="{BB962C8B-B14F-4D97-AF65-F5344CB8AC3E}">
        <p14:creationId xmlns:p14="http://schemas.microsoft.com/office/powerpoint/2010/main" val="3533576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FBFA7-3A48-C542-BCAB-BD5D59AAA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B50825-85E3-C84A-B58B-4C6B6DA21B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5D200-D126-744F-9C7B-687BFBCBF3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585FDA-441D-4044-9E35-AE2E45034834}"/>
              </a:ext>
            </a:extLst>
          </p:cNvPr>
          <p:cNvSpPr>
            <a:spLocks noGrp="1"/>
          </p:cNvSpPr>
          <p:nvPr>
            <p:ph type="dt" sz="half" idx="10"/>
          </p:nvPr>
        </p:nvSpPr>
        <p:spPr/>
        <p:txBody>
          <a:bodyPr/>
          <a:lstStyle/>
          <a:p>
            <a:fld id="{48056F23-C78A-8548-85AD-D958B6E32C98}" type="datetimeFigureOut">
              <a:rPr lang="en-US" smtClean="0"/>
              <a:t>3/16/22</a:t>
            </a:fld>
            <a:endParaRPr lang="en-US"/>
          </a:p>
        </p:txBody>
      </p:sp>
      <p:sp>
        <p:nvSpPr>
          <p:cNvPr id="6" name="Footer Placeholder 5">
            <a:extLst>
              <a:ext uri="{FF2B5EF4-FFF2-40B4-BE49-F238E27FC236}">
                <a16:creationId xmlns:a16="http://schemas.microsoft.com/office/drawing/2014/main" id="{6CE7F17C-1BF7-F14F-A41D-6E1A752BF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6759E3-19B6-1049-A8DD-4060DF069BF7}"/>
              </a:ext>
            </a:extLst>
          </p:cNvPr>
          <p:cNvSpPr>
            <a:spLocks noGrp="1"/>
          </p:cNvSpPr>
          <p:nvPr>
            <p:ph type="sldNum" sz="quarter" idx="12"/>
          </p:nvPr>
        </p:nvSpPr>
        <p:spPr/>
        <p:txBody>
          <a:bodyPr/>
          <a:lstStyle/>
          <a:p>
            <a:fld id="{E0E88CCC-5706-1F4F-AB0E-B9B5748D52C5}" type="slidenum">
              <a:rPr lang="en-US" smtClean="0"/>
              <a:t>‹#›</a:t>
            </a:fld>
            <a:endParaRPr lang="en-US"/>
          </a:p>
        </p:txBody>
      </p:sp>
    </p:spTree>
    <p:extLst>
      <p:ext uri="{BB962C8B-B14F-4D97-AF65-F5344CB8AC3E}">
        <p14:creationId xmlns:p14="http://schemas.microsoft.com/office/powerpoint/2010/main" val="794312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AA85B-2617-3F4F-A820-EB24AAC7F2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7C5FD2-5DE6-C946-B7DC-B1C3916D4E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1FB0C8-B2DE-4B4E-AAD6-D3834D284F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32B16-FE02-784C-9B13-1CDBEA18D2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15E2E-BC70-4941-A57B-4362334EB4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48A79-1C2A-424B-ADF6-B8E1C45A3E89}"/>
              </a:ext>
            </a:extLst>
          </p:cNvPr>
          <p:cNvSpPr>
            <a:spLocks noGrp="1"/>
          </p:cNvSpPr>
          <p:nvPr>
            <p:ph type="dt" sz="half" idx="10"/>
          </p:nvPr>
        </p:nvSpPr>
        <p:spPr/>
        <p:txBody>
          <a:bodyPr/>
          <a:lstStyle/>
          <a:p>
            <a:fld id="{48056F23-C78A-8548-85AD-D958B6E32C98}" type="datetimeFigureOut">
              <a:rPr lang="en-US" smtClean="0"/>
              <a:t>3/16/22</a:t>
            </a:fld>
            <a:endParaRPr lang="en-US"/>
          </a:p>
        </p:txBody>
      </p:sp>
      <p:sp>
        <p:nvSpPr>
          <p:cNvPr id="8" name="Footer Placeholder 7">
            <a:extLst>
              <a:ext uri="{FF2B5EF4-FFF2-40B4-BE49-F238E27FC236}">
                <a16:creationId xmlns:a16="http://schemas.microsoft.com/office/drawing/2014/main" id="{3F4DBE01-4545-A84C-B663-0464AB0485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227C7E-7D45-3647-9232-C58ECFE8FFB6}"/>
              </a:ext>
            </a:extLst>
          </p:cNvPr>
          <p:cNvSpPr>
            <a:spLocks noGrp="1"/>
          </p:cNvSpPr>
          <p:nvPr>
            <p:ph type="sldNum" sz="quarter" idx="12"/>
          </p:nvPr>
        </p:nvSpPr>
        <p:spPr/>
        <p:txBody>
          <a:bodyPr/>
          <a:lstStyle/>
          <a:p>
            <a:fld id="{E0E88CCC-5706-1F4F-AB0E-B9B5748D52C5}" type="slidenum">
              <a:rPr lang="en-US" smtClean="0"/>
              <a:t>‹#›</a:t>
            </a:fld>
            <a:endParaRPr lang="en-US"/>
          </a:p>
        </p:txBody>
      </p:sp>
    </p:spTree>
    <p:extLst>
      <p:ext uri="{BB962C8B-B14F-4D97-AF65-F5344CB8AC3E}">
        <p14:creationId xmlns:p14="http://schemas.microsoft.com/office/powerpoint/2010/main" val="3082534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90BF-EC0A-2D42-8BBD-09CCAEC177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4EF392-7E63-7341-86BC-442CF633A78E}"/>
              </a:ext>
            </a:extLst>
          </p:cNvPr>
          <p:cNvSpPr>
            <a:spLocks noGrp="1"/>
          </p:cNvSpPr>
          <p:nvPr>
            <p:ph type="dt" sz="half" idx="10"/>
          </p:nvPr>
        </p:nvSpPr>
        <p:spPr/>
        <p:txBody>
          <a:bodyPr/>
          <a:lstStyle/>
          <a:p>
            <a:fld id="{48056F23-C78A-8548-85AD-D958B6E32C98}" type="datetimeFigureOut">
              <a:rPr lang="en-US" smtClean="0"/>
              <a:t>3/16/22</a:t>
            </a:fld>
            <a:endParaRPr lang="en-US"/>
          </a:p>
        </p:txBody>
      </p:sp>
      <p:sp>
        <p:nvSpPr>
          <p:cNvPr id="4" name="Footer Placeholder 3">
            <a:extLst>
              <a:ext uri="{FF2B5EF4-FFF2-40B4-BE49-F238E27FC236}">
                <a16:creationId xmlns:a16="http://schemas.microsoft.com/office/drawing/2014/main" id="{AF5A8469-6340-FA42-A4B4-8BF1E278FE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341526-64B9-7948-AF6F-35BFF45D4649}"/>
              </a:ext>
            </a:extLst>
          </p:cNvPr>
          <p:cNvSpPr>
            <a:spLocks noGrp="1"/>
          </p:cNvSpPr>
          <p:nvPr>
            <p:ph type="sldNum" sz="quarter" idx="12"/>
          </p:nvPr>
        </p:nvSpPr>
        <p:spPr/>
        <p:txBody>
          <a:bodyPr/>
          <a:lstStyle/>
          <a:p>
            <a:fld id="{E0E88CCC-5706-1F4F-AB0E-B9B5748D52C5}" type="slidenum">
              <a:rPr lang="en-US" smtClean="0"/>
              <a:t>‹#›</a:t>
            </a:fld>
            <a:endParaRPr lang="en-US"/>
          </a:p>
        </p:txBody>
      </p:sp>
    </p:spTree>
    <p:extLst>
      <p:ext uri="{BB962C8B-B14F-4D97-AF65-F5344CB8AC3E}">
        <p14:creationId xmlns:p14="http://schemas.microsoft.com/office/powerpoint/2010/main" val="333234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1B5B69-C511-5845-BBE4-4147F3BCEB2D}"/>
              </a:ext>
            </a:extLst>
          </p:cNvPr>
          <p:cNvSpPr>
            <a:spLocks noGrp="1"/>
          </p:cNvSpPr>
          <p:nvPr>
            <p:ph type="dt" sz="half" idx="10"/>
          </p:nvPr>
        </p:nvSpPr>
        <p:spPr/>
        <p:txBody>
          <a:bodyPr/>
          <a:lstStyle/>
          <a:p>
            <a:fld id="{48056F23-C78A-8548-85AD-D958B6E32C98}" type="datetimeFigureOut">
              <a:rPr lang="en-US" smtClean="0"/>
              <a:t>3/16/22</a:t>
            </a:fld>
            <a:endParaRPr lang="en-US"/>
          </a:p>
        </p:txBody>
      </p:sp>
      <p:sp>
        <p:nvSpPr>
          <p:cNvPr id="3" name="Footer Placeholder 2">
            <a:extLst>
              <a:ext uri="{FF2B5EF4-FFF2-40B4-BE49-F238E27FC236}">
                <a16:creationId xmlns:a16="http://schemas.microsoft.com/office/drawing/2014/main" id="{B4706189-0887-704E-866D-53A15D99E9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D46F8A-460D-EA41-A2AB-45666717D5BC}"/>
              </a:ext>
            </a:extLst>
          </p:cNvPr>
          <p:cNvSpPr>
            <a:spLocks noGrp="1"/>
          </p:cNvSpPr>
          <p:nvPr>
            <p:ph type="sldNum" sz="quarter" idx="12"/>
          </p:nvPr>
        </p:nvSpPr>
        <p:spPr/>
        <p:txBody>
          <a:bodyPr/>
          <a:lstStyle/>
          <a:p>
            <a:fld id="{E0E88CCC-5706-1F4F-AB0E-B9B5748D52C5}" type="slidenum">
              <a:rPr lang="en-US" smtClean="0"/>
              <a:t>‹#›</a:t>
            </a:fld>
            <a:endParaRPr lang="en-US"/>
          </a:p>
        </p:txBody>
      </p:sp>
    </p:spTree>
    <p:extLst>
      <p:ext uri="{BB962C8B-B14F-4D97-AF65-F5344CB8AC3E}">
        <p14:creationId xmlns:p14="http://schemas.microsoft.com/office/powerpoint/2010/main" val="2952059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B60B-8B9D-4E99-9731-D890CF9BB4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FFAF38-39F1-423F-A31F-BCD54786FB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DE6F55-7C10-48BD-9C90-9B9DDD6D9B62}"/>
              </a:ext>
            </a:extLst>
          </p:cNvPr>
          <p:cNvSpPr>
            <a:spLocks noGrp="1"/>
          </p:cNvSpPr>
          <p:nvPr>
            <p:ph type="dt" sz="half" idx="10"/>
          </p:nvPr>
        </p:nvSpPr>
        <p:spPr/>
        <p:txBody>
          <a:bodyPr/>
          <a:lstStyle/>
          <a:p>
            <a:fld id="{A4AAB2D1-6741-42DB-9A4C-1EF6BEC7332B}" type="datetimeFigureOut">
              <a:rPr lang="en-US" smtClean="0"/>
              <a:t>3/16/22</a:t>
            </a:fld>
            <a:endParaRPr lang="en-US"/>
          </a:p>
        </p:txBody>
      </p:sp>
      <p:sp>
        <p:nvSpPr>
          <p:cNvPr id="5" name="Footer Placeholder 4">
            <a:extLst>
              <a:ext uri="{FF2B5EF4-FFF2-40B4-BE49-F238E27FC236}">
                <a16:creationId xmlns:a16="http://schemas.microsoft.com/office/drawing/2014/main" id="{3146BFC5-8162-4AA8-B204-40641ED8FD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5EEEC-A8E3-444B-AA60-509049EEB920}"/>
              </a:ext>
            </a:extLst>
          </p:cNvPr>
          <p:cNvSpPr>
            <a:spLocks noGrp="1"/>
          </p:cNvSpPr>
          <p:nvPr>
            <p:ph type="sldNum" sz="quarter" idx="12"/>
          </p:nvPr>
        </p:nvSpPr>
        <p:spPr/>
        <p:txBody>
          <a:bodyPr/>
          <a:lstStyle/>
          <a:p>
            <a:fld id="{38B99420-DB84-4478-87A5-955884413A29}" type="slidenum">
              <a:rPr lang="en-US" smtClean="0"/>
              <a:t>‹#›</a:t>
            </a:fld>
            <a:endParaRPr lang="en-US"/>
          </a:p>
        </p:txBody>
      </p:sp>
    </p:spTree>
    <p:extLst>
      <p:ext uri="{BB962C8B-B14F-4D97-AF65-F5344CB8AC3E}">
        <p14:creationId xmlns:p14="http://schemas.microsoft.com/office/powerpoint/2010/main" val="4162774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D7D3E-2133-3948-9E12-2C735D350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003FE8-CE5C-344D-9E01-199B26A023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5212A0-7905-E442-957F-F7A4E6B96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FE730-C401-1942-98E4-F0110499F511}"/>
              </a:ext>
            </a:extLst>
          </p:cNvPr>
          <p:cNvSpPr>
            <a:spLocks noGrp="1"/>
          </p:cNvSpPr>
          <p:nvPr>
            <p:ph type="dt" sz="half" idx="10"/>
          </p:nvPr>
        </p:nvSpPr>
        <p:spPr/>
        <p:txBody>
          <a:bodyPr/>
          <a:lstStyle/>
          <a:p>
            <a:fld id="{48056F23-C78A-8548-85AD-D958B6E32C98}" type="datetimeFigureOut">
              <a:rPr lang="en-US" smtClean="0"/>
              <a:t>3/16/22</a:t>
            </a:fld>
            <a:endParaRPr lang="en-US"/>
          </a:p>
        </p:txBody>
      </p:sp>
      <p:sp>
        <p:nvSpPr>
          <p:cNvPr id="6" name="Footer Placeholder 5">
            <a:extLst>
              <a:ext uri="{FF2B5EF4-FFF2-40B4-BE49-F238E27FC236}">
                <a16:creationId xmlns:a16="http://schemas.microsoft.com/office/drawing/2014/main" id="{5DA3810C-FFC1-D443-BB7D-38EF25974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87E80A-FC7F-6845-8AF1-7BCDC56EE901}"/>
              </a:ext>
            </a:extLst>
          </p:cNvPr>
          <p:cNvSpPr>
            <a:spLocks noGrp="1"/>
          </p:cNvSpPr>
          <p:nvPr>
            <p:ph type="sldNum" sz="quarter" idx="12"/>
          </p:nvPr>
        </p:nvSpPr>
        <p:spPr/>
        <p:txBody>
          <a:bodyPr/>
          <a:lstStyle/>
          <a:p>
            <a:fld id="{E0E88CCC-5706-1F4F-AB0E-B9B5748D52C5}" type="slidenum">
              <a:rPr lang="en-US" smtClean="0"/>
              <a:t>‹#›</a:t>
            </a:fld>
            <a:endParaRPr lang="en-US"/>
          </a:p>
        </p:txBody>
      </p:sp>
    </p:spTree>
    <p:extLst>
      <p:ext uri="{BB962C8B-B14F-4D97-AF65-F5344CB8AC3E}">
        <p14:creationId xmlns:p14="http://schemas.microsoft.com/office/powerpoint/2010/main" val="833711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3B270-921E-834B-8CEB-A2CAFFA6F2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560C26-9DAC-9641-BA96-50F4608E84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1F373F-F64C-484D-B5EA-5E29B69FF1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724BE3-E7A8-9F48-82E8-2B0175BF32C4}"/>
              </a:ext>
            </a:extLst>
          </p:cNvPr>
          <p:cNvSpPr>
            <a:spLocks noGrp="1"/>
          </p:cNvSpPr>
          <p:nvPr>
            <p:ph type="dt" sz="half" idx="10"/>
          </p:nvPr>
        </p:nvSpPr>
        <p:spPr/>
        <p:txBody>
          <a:bodyPr/>
          <a:lstStyle/>
          <a:p>
            <a:fld id="{48056F23-C78A-8548-85AD-D958B6E32C98}" type="datetimeFigureOut">
              <a:rPr lang="en-US" smtClean="0"/>
              <a:t>3/16/22</a:t>
            </a:fld>
            <a:endParaRPr lang="en-US"/>
          </a:p>
        </p:txBody>
      </p:sp>
      <p:sp>
        <p:nvSpPr>
          <p:cNvPr id="6" name="Footer Placeholder 5">
            <a:extLst>
              <a:ext uri="{FF2B5EF4-FFF2-40B4-BE49-F238E27FC236}">
                <a16:creationId xmlns:a16="http://schemas.microsoft.com/office/drawing/2014/main" id="{427BB6A8-5B6A-1248-A5DE-A960293B8F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01428-D053-5F45-BD4A-DAEB64E4D118}"/>
              </a:ext>
            </a:extLst>
          </p:cNvPr>
          <p:cNvSpPr>
            <a:spLocks noGrp="1"/>
          </p:cNvSpPr>
          <p:nvPr>
            <p:ph type="sldNum" sz="quarter" idx="12"/>
          </p:nvPr>
        </p:nvSpPr>
        <p:spPr/>
        <p:txBody>
          <a:bodyPr/>
          <a:lstStyle/>
          <a:p>
            <a:fld id="{E0E88CCC-5706-1F4F-AB0E-B9B5748D52C5}" type="slidenum">
              <a:rPr lang="en-US" smtClean="0"/>
              <a:t>‹#›</a:t>
            </a:fld>
            <a:endParaRPr lang="en-US"/>
          </a:p>
        </p:txBody>
      </p:sp>
    </p:spTree>
    <p:extLst>
      <p:ext uri="{BB962C8B-B14F-4D97-AF65-F5344CB8AC3E}">
        <p14:creationId xmlns:p14="http://schemas.microsoft.com/office/powerpoint/2010/main" val="1342308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0CC5-ABC8-FB4D-BAF2-B0C047D7B2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F7B01E-D0C6-EF4C-9B52-931CBE56F8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8F8B1-27D7-EF4C-A71F-5E74943D6452}"/>
              </a:ext>
            </a:extLst>
          </p:cNvPr>
          <p:cNvSpPr>
            <a:spLocks noGrp="1"/>
          </p:cNvSpPr>
          <p:nvPr>
            <p:ph type="dt" sz="half" idx="10"/>
          </p:nvPr>
        </p:nvSpPr>
        <p:spPr/>
        <p:txBody>
          <a:bodyPr/>
          <a:lstStyle/>
          <a:p>
            <a:fld id="{48056F23-C78A-8548-85AD-D958B6E32C98}" type="datetimeFigureOut">
              <a:rPr lang="en-US" smtClean="0"/>
              <a:t>3/16/22</a:t>
            </a:fld>
            <a:endParaRPr lang="en-US"/>
          </a:p>
        </p:txBody>
      </p:sp>
      <p:sp>
        <p:nvSpPr>
          <p:cNvPr id="5" name="Footer Placeholder 4">
            <a:extLst>
              <a:ext uri="{FF2B5EF4-FFF2-40B4-BE49-F238E27FC236}">
                <a16:creationId xmlns:a16="http://schemas.microsoft.com/office/drawing/2014/main" id="{05ACE5AA-0077-AE48-A016-B347A57FA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CA200-2069-7643-9CA6-380FAB12F3DC}"/>
              </a:ext>
            </a:extLst>
          </p:cNvPr>
          <p:cNvSpPr>
            <a:spLocks noGrp="1"/>
          </p:cNvSpPr>
          <p:nvPr>
            <p:ph type="sldNum" sz="quarter" idx="12"/>
          </p:nvPr>
        </p:nvSpPr>
        <p:spPr/>
        <p:txBody>
          <a:bodyPr/>
          <a:lstStyle/>
          <a:p>
            <a:fld id="{E0E88CCC-5706-1F4F-AB0E-B9B5748D52C5}" type="slidenum">
              <a:rPr lang="en-US" smtClean="0"/>
              <a:t>‹#›</a:t>
            </a:fld>
            <a:endParaRPr lang="en-US"/>
          </a:p>
        </p:txBody>
      </p:sp>
    </p:spTree>
    <p:extLst>
      <p:ext uri="{BB962C8B-B14F-4D97-AF65-F5344CB8AC3E}">
        <p14:creationId xmlns:p14="http://schemas.microsoft.com/office/powerpoint/2010/main" val="3666128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79DD4D-5866-B849-A9BE-CCB0C5149C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621D3B-E80B-F641-9485-3829CC7475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8711F1-79F4-3943-A3FA-DFD643078971}"/>
              </a:ext>
            </a:extLst>
          </p:cNvPr>
          <p:cNvSpPr>
            <a:spLocks noGrp="1"/>
          </p:cNvSpPr>
          <p:nvPr>
            <p:ph type="dt" sz="half" idx="10"/>
          </p:nvPr>
        </p:nvSpPr>
        <p:spPr/>
        <p:txBody>
          <a:bodyPr/>
          <a:lstStyle/>
          <a:p>
            <a:fld id="{48056F23-C78A-8548-85AD-D958B6E32C98}" type="datetimeFigureOut">
              <a:rPr lang="en-US" smtClean="0"/>
              <a:t>3/16/22</a:t>
            </a:fld>
            <a:endParaRPr lang="en-US"/>
          </a:p>
        </p:txBody>
      </p:sp>
      <p:sp>
        <p:nvSpPr>
          <p:cNvPr id="5" name="Footer Placeholder 4">
            <a:extLst>
              <a:ext uri="{FF2B5EF4-FFF2-40B4-BE49-F238E27FC236}">
                <a16:creationId xmlns:a16="http://schemas.microsoft.com/office/drawing/2014/main" id="{4658BCEC-D637-7448-AF93-63756078A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15C184-5F12-AC47-A0E2-847D18D4686C}"/>
              </a:ext>
            </a:extLst>
          </p:cNvPr>
          <p:cNvSpPr>
            <a:spLocks noGrp="1"/>
          </p:cNvSpPr>
          <p:nvPr>
            <p:ph type="sldNum" sz="quarter" idx="12"/>
          </p:nvPr>
        </p:nvSpPr>
        <p:spPr/>
        <p:txBody>
          <a:bodyPr/>
          <a:lstStyle/>
          <a:p>
            <a:fld id="{E0E88CCC-5706-1F4F-AB0E-B9B5748D52C5}" type="slidenum">
              <a:rPr lang="en-US" smtClean="0"/>
              <a:t>‹#›</a:t>
            </a:fld>
            <a:endParaRPr lang="en-US"/>
          </a:p>
        </p:txBody>
      </p:sp>
    </p:spTree>
    <p:extLst>
      <p:ext uri="{BB962C8B-B14F-4D97-AF65-F5344CB8AC3E}">
        <p14:creationId xmlns:p14="http://schemas.microsoft.com/office/powerpoint/2010/main" val="1472217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C91C-88C8-E545-91FA-92FE325EE3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5B8657-1B44-9B4E-9578-B8F931C671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FA6643-15CC-4240-BED4-D5033A31A810}"/>
              </a:ext>
            </a:extLst>
          </p:cNvPr>
          <p:cNvSpPr>
            <a:spLocks noGrp="1"/>
          </p:cNvSpPr>
          <p:nvPr>
            <p:ph type="dt" sz="half" idx="10"/>
          </p:nvPr>
        </p:nvSpPr>
        <p:spPr/>
        <p:txBody>
          <a:bodyPr/>
          <a:lstStyle/>
          <a:p>
            <a:fld id="{303284E7-F889-A949-BBCA-46F50F93AA0B}" type="datetimeFigureOut">
              <a:rPr lang="en-US" smtClean="0"/>
              <a:t>3/16/22</a:t>
            </a:fld>
            <a:endParaRPr lang="en-US"/>
          </a:p>
        </p:txBody>
      </p:sp>
      <p:sp>
        <p:nvSpPr>
          <p:cNvPr id="5" name="Footer Placeholder 4">
            <a:extLst>
              <a:ext uri="{FF2B5EF4-FFF2-40B4-BE49-F238E27FC236}">
                <a16:creationId xmlns:a16="http://schemas.microsoft.com/office/drawing/2014/main" id="{9FCD3CA5-D568-9C4C-97CD-DD23AC3EB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9ED9F-7FF6-BE4A-8BB0-BF0C7008BB5A}"/>
              </a:ext>
            </a:extLst>
          </p:cNvPr>
          <p:cNvSpPr>
            <a:spLocks noGrp="1"/>
          </p:cNvSpPr>
          <p:nvPr>
            <p:ph type="sldNum" sz="quarter" idx="12"/>
          </p:nvPr>
        </p:nvSpPr>
        <p:spPr/>
        <p:txBody>
          <a:bodyPr/>
          <a:lstStyle/>
          <a:p>
            <a:fld id="{A3FE50CD-8D14-AC45-BD21-E54FF4E51EEF}" type="slidenum">
              <a:rPr lang="en-US" smtClean="0"/>
              <a:t>‹#›</a:t>
            </a:fld>
            <a:endParaRPr lang="en-US"/>
          </a:p>
        </p:txBody>
      </p:sp>
    </p:spTree>
    <p:extLst>
      <p:ext uri="{BB962C8B-B14F-4D97-AF65-F5344CB8AC3E}">
        <p14:creationId xmlns:p14="http://schemas.microsoft.com/office/powerpoint/2010/main" val="2090137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AF4F-E48F-C745-81B7-1466F327C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9AE1ED-30B0-1B48-A340-67714BE0BC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8FF83-1131-E747-95C4-5599ADEAED94}"/>
              </a:ext>
            </a:extLst>
          </p:cNvPr>
          <p:cNvSpPr>
            <a:spLocks noGrp="1"/>
          </p:cNvSpPr>
          <p:nvPr>
            <p:ph type="dt" sz="half" idx="10"/>
          </p:nvPr>
        </p:nvSpPr>
        <p:spPr/>
        <p:txBody>
          <a:bodyPr/>
          <a:lstStyle/>
          <a:p>
            <a:fld id="{303284E7-F889-A949-BBCA-46F50F93AA0B}" type="datetimeFigureOut">
              <a:rPr lang="en-US" smtClean="0"/>
              <a:t>3/16/22</a:t>
            </a:fld>
            <a:endParaRPr lang="en-US"/>
          </a:p>
        </p:txBody>
      </p:sp>
      <p:sp>
        <p:nvSpPr>
          <p:cNvPr id="5" name="Footer Placeholder 4">
            <a:extLst>
              <a:ext uri="{FF2B5EF4-FFF2-40B4-BE49-F238E27FC236}">
                <a16:creationId xmlns:a16="http://schemas.microsoft.com/office/drawing/2014/main" id="{DC9D2FBC-C004-A748-9B49-93B5B8E7FE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E5399-6740-4444-82F4-C243DD0B8EBD}"/>
              </a:ext>
            </a:extLst>
          </p:cNvPr>
          <p:cNvSpPr>
            <a:spLocks noGrp="1"/>
          </p:cNvSpPr>
          <p:nvPr>
            <p:ph type="sldNum" sz="quarter" idx="12"/>
          </p:nvPr>
        </p:nvSpPr>
        <p:spPr/>
        <p:txBody>
          <a:bodyPr/>
          <a:lstStyle/>
          <a:p>
            <a:fld id="{A3FE50CD-8D14-AC45-BD21-E54FF4E51EEF}" type="slidenum">
              <a:rPr lang="en-US" smtClean="0"/>
              <a:t>‹#›</a:t>
            </a:fld>
            <a:endParaRPr lang="en-US"/>
          </a:p>
        </p:txBody>
      </p:sp>
    </p:spTree>
    <p:extLst>
      <p:ext uri="{BB962C8B-B14F-4D97-AF65-F5344CB8AC3E}">
        <p14:creationId xmlns:p14="http://schemas.microsoft.com/office/powerpoint/2010/main" val="1191536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CE726-8C3A-F14D-812F-3CC155C952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5EC508-FFED-4840-B943-69B09D9D50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AC488D-AD28-644E-A886-ED4B9BFC0EDD}"/>
              </a:ext>
            </a:extLst>
          </p:cNvPr>
          <p:cNvSpPr>
            <a:spLocks noGrp="1"/>
          </p:cNvSpPr>
          <p:nvPr>
            <p:ph type="dt" sz="half" idx="10"/>
          </p:nvPr>
        </p:nvSpPr>
        <p:spPr/>
        <p:txBody>
          <a:bodyPr/>
          <a:lstStyle/>
          <a:p>
            <a:fld id="{303284E7-F889-A949-BBCA-46F50F93AA0B}" type="datetimeFigureOut">
              <a:rPr lang="en-US" smtClean="0"/>
              <a:t>3/16/22</a:t>
            </a:fld>
            <a:endParaRPr lang="en-US"/>
          </a:p>
        </p:txBody>
      </p:sp>
      <p:sp>
        <p:nvSpPr>
          <p:cNvPr id="5" name="Footer Placeholder 4">
            <a:extLst>
              <a:ext uri="{FF2B5EF4-FFF2-40B4-BE49-F238E27FC236}">
                <a16:creationId xmlns:a16="http://schemas.microsoft.com/office/drawing/2014/main" id="{2CEBCEFA-E073-1E43-84D5-B41FBE4B1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235BA-84EC-3646-B39B-C3D9771EFAE4}"/>
              </a:ext>
            </a:extLst>
          </p:cNvPr>
          <p:cNvSpPr>
            <a:spLocks noGrp="1"/>
          </p:cNvSpPr>
          <p:nvPr>
            <p:ph type="sldNum" sz="quarter" idx="12"/>
          </p:nvPr>
        </p:nvSpPr>
        <p:spPr/>
        <p:txBody>
          <a:bodyPr/>
          <a:lstStyle/>
          <a:p>
            <a:fld id="{A3FE50CD-8D14-AC45-BD21-E54FF4E51EEF}" type="slidenum">
              <a:rPr lang="en-US" smtClean="0"/>
              <a:t>‹#›</a:t>
            </a:fld>
            <a:endParaRPr lang="en-US"/>
          </a:p>
        </p:txBody>
      </p:sp>
    </p:spTree>
    <p:extLst>
      <p:ext uri="{BB962C8B-B14F-4D97-AF65-F5344CB8AC3E}">
        <p14:creationId xmlns:p14="http://schemas.microsoft.com/office/powerpoint/2010/main" val="1616550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F2E3-28E6-8A4E-9FE3-2489D363B9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FA7DD-8A6C-8443-ADFE-51A2C86D13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5D9F7-C0CF-3241-B3C6-8ED156A588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E78FC4-0B91-F648-B5FB-25F6E9E46C0C}"/>
              </a:ext>
            </a:extLst>
          </p:cNvPr>
          <p:cNvSpPr>
            <a:spLocks noGrp="1"/>
          </p:cNvSpPr>
          <p:nvPr>
            <p:ph type="dt" sz="half" idx="10"/>
          </p:nvPr>
        </p:nvSpPr>
        <p:spPr/>
        <p:txBody>
          <a:bodyPr/>
          <a:lstStyle/>
          <a:p>
            <a:fld id="{303284E7-F889-A949-BBCA-46F50F93AA0B}" type="datetimeFigureOut">
              <a:rPr lang="en-US" smtClean="0"/>
              <a:t>3/16/22</a:t>
            </a:fld>
            <a:endParaRPr lang="en-US"/>
          </a:p>
        </p:txBody>
      </p:sp>
      <p:sp>
        <p:nvSpPr>
          <p:cNvPr id="6" name="Footer Placeholder 5">
            <a:extLst>
              <a:ext uri="{FF2B5EF4-FFF2-40B4-BE49-F238E27FC236}">
                <a16:creationId xmlns:a16="http://schemas.microsoft.com/office/drawing/2014/main" id="{8D0591A2-1B73-BD43-92CE-F415F717D3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0ECD45-690D-3542-B223-995D5E09CA97}"/>
              </a:ext>
            </a:extLst>
          </p:cNvPr>
          <p:cNvSpPr>
            <a:spLocks noGrp="1"/>
          </p:cNvSpPr>
          <p:nvPr>
            <p:ph type="sldNum" sz="quarter" idx="12"/>
          </p:nvPr>
        </p:nvSpPr>
        <p:spPr/>
        <p:txBody>
          <a:bodyPr/>
          <a:lstStyle/>
          <a:p>
            <a:fld id="{A3FE50CD-8D14-AC45-BD21-E54FF4E51EEF}" type="slidenum">
              <a:rPr lang="en-US" smtClean="0"/>
              <a:t>‹#›</a:t>
            </a:fld>
            <a:endParaRPr lang="en-US"/>
          </a:p>
        </p:txBody>
      </p:sp>
    </p:spTree>
    <p:extLst>
      <p:ext uri="{BB962C8B-B14F-4D97-AF65-F5344CB8AC3E}">
        <p14:creationId xmlns:p14="http://schemas.microsoft.com/office/powerpoint/2010/main" val="252176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6A9D5-B110-AF49-82DD-B24911CD2F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308136-CCF8-804E-8AF8-99EBF8198A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B0762E-50B8-FD49-A2F9-CFD19EDF0B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95C805-3444-624C-90EA-AA1590D083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9AEDE9-0F53-1A4A-8012-DE991D783F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EB3B74-887B-5440-9573-D133F260F8BB}"/>
              </a:ext>
            </a:extLst>
          </p:cNvPr>
          <p:cNvSpPr>
            <a:spLocks noGrp="1"/>
          </p:cNvSpPr>
          <p:nvPr>
            <p:ph type="dt" sz="half" idx="10"/>
          </p:nvPr>
        </p:nvSpPr>
        <p:spPr/>
        <p:txBody>
          <a:bodyPr/>
          <a:lstStyle/>
          <a:p>
            <a:fld id="{303284E7-F889-A949-BBCA-46F50F93AA0B}" type="datetimeFigureOut">
              <a:rPr lang="en-US" smtClean="0"/>
              <a:t>3/16/22</a:t>
            </a:fld>
            <a:endParaRPr lang="en-US"/>
          </a:p>
        </p:txBody>
      </p:sp>
      <p:sp>
        <p:nvSpPr>
          <p:cNvPr id="8" name="Footer Placeholder 7">
            <a:extLst>
              <a:ext uri="{FF2B5EF4-FFF2-40B4-BE49-F238E27FC236}">
                <a16:creationId xmlns:a16="http://schemas.microsoft.com/office/drawing/2014/main" id="{B78F6727-CA78-A742-9B4E-E1E2BE40E9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5E49E9-1913-8243-A86C-D027AF75819C}"/>
              </a:ext>
            </a:extLst>
          </p:cNvPr>
          <p:cNvSpPr>
            <a:spLocks noGrp="1"/>
          </p:cNvSpPr>
          <p:nvPr>
            <p:ph type="sldNum" sz="quarter" idx="12"/>
          </p:nvPr>
        </p:nvSpPr>
        <p:spPr/>
        <p:txBody>
          <a:bodyPr/>
          <a:lstStyle/>
          <a:p>
            <a:fld id="{A3FE50CD-8D14-AC45-BD21-E54FF4E51EEF}" type="slidenum">
              <a:rPr lang="en-US" smtClean="0"/>
              <a:t>‹#›</a:t>
            </a:fld>
            <a:endParaRPr lang="en-US"/>
          </a:p>
        </p:txBody>
      </p:sp>
    </p:spTree>
    <p:extLst>
      <p:ext uri="{BB962C8B-B14F-4D97-AF65-F5344CB8AC3E}">
        <p14:creationId xmlns:p14="http://schemas.microsoft.com/office/powerpoint/2010/main" val="260088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DF382-686A-6744-AB56-8BAA89DEF9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45EAD6-288E-6A47-B125-E6E049B81D9C}"/>
              </a:ext>
            </a:extLst>
          </p:cNvPr>
          <p:cNvSpPr>
            <a:spLocks noGrp="1"/>
          </p:cNvSpPr>
          <p:nvPr>
            <p:ph type="dt" sz="half" idx="10"/>
          </p:nvPr>
        </p:nvSpPr>
        <p:spPr/>
        <p:txBody>
          <a:bodyPr/>
          <a:lstStyle/>
          <a:p>
            <a:fld id="{303284E7-F889-A949-BBCA-46F50F93AA0B}" type="datetimeFigureOut">
              <a:rPr lang="en-US" smtClean="0"/>
              <a:t>3/16/22</a:t>
            </a:fld>
            <a:endParaRPr lang="en-US"/>
          </a:p>
        </p:txBody>
      </p:sp>
      <p:sp>
        <p:nvSpPr>
          <p:cNvPr id="4" name="Footer Placeholder 3">
            <a:extLst>
              <a:ext uri="{FF2B5EF4-FFF2-40B4-BE49-F238E27FC236}">
                <a16:creationId xmlns:a16="http://schemas.microsoft.com/office/drawing/2014/main" id="{8AF006DA-16D3-DF46-BA4E-D702C04F36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F2FE53-0C51-2741-9D42-86E8BE83383B}"/>
              </a:ext>
            </a:extLst>
          </p:cNvPr>
          <p:cNvSpPr>
            <a:spLocks noGrp="1"/>
          </p:cNvSpPr>
          <p:nvPr>
            <p:ph type="sldNum" sz="quarter" idx="12"/>
          </p:nvPr>
        </p:nvSpPr>
        <p:spPr/>
        <p:txBody>
          <a:bodyPr/>
          <a:lstStyle/>
          <a:p>
            <a:fld id="{A3FE50CD-8D14-AC45-BD21-E54FF4E51EEF}" type="slidenum">
              <a:rPr lang="en-US" smtClean="0"/>
              <a:t>‹#›</a:t>
            </a:fld>
            <a:endParaRPr lang="en-US"/>
          </a:p>
        </p:txBody>
      </p:sp>
    </p:spTree>
    <p:extLst>
      <p:ext uri="{BB962C8B-B14F-4D97-AF65-F5344CB8AC3E}">
        <p14:creationId xmlns:p14="http://schemas.microsoft.com/office/powerpoint/2010/main" val="382463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763BA-4ADE-446A-8199-772A54F3AB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1519D-F67B-4922-B74E-710BF3D874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CF1175-DAA2-4271-8E22-2111282D4F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E0B0C9-D31C-4DA9-87E0-BF2BC2CD68D1}"/>
              </a:ext>
            </a:extLst>
          </p:cNvPr>
          <p:cNvSpPr>
            <a:spLocks noGrp="1"/>
          </p:cNvSpPr>
          <p:nvPr>
            <p:ph type="dt" sz="half" idx="10"/>
          </p:nvPr>
        </p:nvSpPr>
        <p:spPr/>
        <p:txBody>
          <a:bodyPr/>
          <a:lstStyle/>
          <a:p>
            <a:fld id="{A4AAB2D1-6741-42DB-9A4C-1EF6BEC7332B}" type="datetimeFigureOut">
              <a:rPr lang="en-US" smtClean="0"/>
              <a:t>3/16/22</a:t>
            </a:fld>
            <a:endParaRPr lang="en-US"/>
          </a:p>
        </p:txBody>
      </p:sp>
      <p:sp>
        <p:nvSpPr>
          <p:cNvPr id="6" name="Footer Placeholder 5">
            <a:extLst>
              <a:ext uri="{FF2B5EF4-FFF2-40B4-BE49-F238E27FC236}">
                <a16:creationId xmlns:a16="http://schemas.microsoft.com/office/drawing/2014/main" id="{3845DF60-24D9-48A3-B604-2FBEA78B49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1060AD-EAFD-47BE-9F4A-C099B3DBF7C0}"/>
              </a:ext>
            </a:extLst>
          </p:cNvPr>
          <p:cNvSpPr>
            <a:spLocks noGrp="1"/>
          </p:cNvSpPr>
          <p:nvPr>
            <p:ph type="sldNum" sz="quarter" idx="12"/>
          </p:nvPr>
        </p:nvSpPr>
        <p:spPr/>
        <p:txBody>
          <a:bodyPr/>
          <a:lstStyle/>
          <a:p>
            <a:fld id="{38B99420-DB84-4478-87A5-955884413A29}" type="slidenum">
              <a:rPr lang="en-US" smtClean="0"/>
              <a:t>‹#›</a:t>
            </a:fld>
            <a:endParaRPr lang="en-US"/>
          </a:p>
        </p:txBody>
      </p:sp>
    </p:spTree>
    <p:extLst>
      <p:ext uri="{BB962C8B-B14F-4D97-AF65-F5344CB8AC3E}">
        <p14:creationId xmlns:p14="http://schemas.microsoft.com/office/powerpoint/2010/main" val="38215598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409518-BD24-2A4A-8187-4774FB1CB798}"/>
              </a:ext>
            </a:extLst>
          </p:cNvPr>
          <p:cNvSpPr>
            <a:spLocks noGrp="1"/>
          </p:cNvSpPr>
          <p:nvPr>
            <p:ph type="dt" sz="half" idx="10"/>
          </p:nvPr>
        </p:nvSpPr>
        <p:spPr/>
        <p:txBody>
          <a:bodyPr/>
          <a:lstStyle/>
          <a:p>
            <a:fld id="{303284E7-F889-A949-BBCA-46F50F93AA0B}" type="datetimeFigureOut">
              <a:rPr lang="en-US" smtClean="0"/>
              <a:t>3/16/22</a:t>
            </a:fld>
            <a:endParaRPr lang="en-US"/>
          </a:p>
        </p:txBody>
      </p:sp>
      <p:sp>
        <p:nvSpPr>
          <p:cNvPr id="3" name="Footer Placeholder 2">
            <a:extLst>
              <a:ext uri="{FF2B5EF4-FFF2-40B4-BE49-F238E27FC236}">
                <a16:creationId xmlns:a16="http://schemas.microsoft.com/office/drawing/2014/main" id="{DB2FB9EC-586F-804F-AFF9-8F6DE89660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8593D1-2D46-3C40-B562-07D9AA55A6E3}"/>
              </a:ext>
            </a:extLst>
          </p:cNvPr>
          <p:cNvSpPr>
            <a:spLocks noGrp="1"/>
          </p:cNvSpPr>
          <p:nvPr>
            <p:ph type="sldNum" sz="quarter" idx="12"/>
          </p:nvPr>
        </p:nvSpPr>
        <p:spPr/>
        <p:txBody>
          <a:bodyPr/>
          <a:lstStyle/>
          <a:p>
            <a:fld id="{A3FE50CD-8D14-AC45-BD21-E54FF4E51EEF}" type="slidenum">
              <a:rPr lang="en-US" smtClean="0"/>
              <a:t>‹#›</a:t>
            </a:fld>
            <a:endParaRPr lang="en-US"/>
          </a:p>
        </p:txBody>
      </p:sp>
    </p:spTree>
    <p:extLst>
      <p:ext uri="{BB962C8B-B14F-4D97-AF65-F5344CB8AC3E}">
        <p14:creationId xmlns:p14="http://schemas.microsoft.com/office/powerpoint/2010/main" val="1082361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93D6-D5C9-D44F-B46C-2BFC13D953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35100E-EC52-4A41-B8A6-D853F84393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51F138-ED49-0D44-A37C-B43C559193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EEDA76-08FA-9147-BC0F-AC18F136FBF4}"/>
              </a:ext>
            </a:extLst>
          </p:cNvPr>
          <p:cNvSpPr>
            <a:spLocks noGrp="1"/>
          </p:cNvSpPr>
          <p:nvPr>
            <p:ph type="dt" sz="half" idx="10"/>
          </p:nvPr>
        </p:nvSpPr>
        <p:spPr/>
        <p:txBody>
          <a:bodyPr/>
          <a:lstStyle/>
          <a:p>
            <a:fld id="{303284E7-F889-A949-BBCA-46F50F93AA0B}" type="datetimeFigureOut">
              <a:rPr lang="en-US" smtClean="0"/>
              <a:t>3/16/22</a:t>
            </a:fld>
            <a:endParaRPr lang="en-US"/>
          </a:p>
        </p:txBody>
      </p:sp>
      <p:sp>
        <p:nvSpPr>
          <p:cNvPr id="6" name="Footer Placeholder 5">
            <a:extLst>
              <a:ext uri="{FF2B5EF4-FFF2-40B4-BE49-F238E27FC236}">
                <a16:creationId xmlns:a16="http://schemas.microsoft.com/office/drawing/2014/main" id="{36BC507B-3BF7-CD41-A70A-0D59EC1B3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540E47-4B1C-4243-A3F2-41A515BA4310}"/>
              </a:ext>
            </a:extLst>
          </p:cNvPr>
          <p:cNvSpPr>
            <a:spLocks noGrp="1"/>
          </p:cNvSpPr>
          <p:nvPr>
            <p:ph type="sldNum" sz="quarter" idx="12"/>
          </p:nvPr>
        </p:nvSpPr>
        <p:spPr/>
        <p:txBody>
          <a:bodyPr/>
          <a:lstStyle/>
          <a:p>
            <a:fld id="{A3FE50CD-8D14-AC45-BD21-E54FF4E51EEF}" type="slidenum">
              <a:rPr lang="en-US" smtClean="0"/>
              <a:t>‹#›</a:t>
            </a:fld>
            <a:endParaRPr lang="en-US"/>
          </a:p>
        </p:txBody>
      </p:sp>
    </p:spTree>
    <p:extLst>
      <p:ext uri="{BB962C8B-B14F-4D97-AF65-F5344CB8AC3E}">
        <p14:creationId xmlns:p14="http://schemas.microsoft.com/office/powerpoint/2010/main" val="1695298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BDFEB-EA21-9143-8C45-E704882273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21BB5-E7F5-B540-840C-8737A0A333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0240D0-2008-FB43-A3B3-FE9DB71CD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18C1DB-9AB9-2F4B-A99A-27C97FDAFA8F}"/>
              </a:ext>
            </a:extLst>
          </p:cNvPr>
          <p:cNvSpPr>
            <a:spLocks noGrp="1"/>
          </p:cNvSpPr>
          <p:nvPr>
            <p:ph type="dt" sz="half" idx="10"/>
          </p:nvPr>
        </p:nvSpPr>
        <p:spPr/>
        <p:txBody>
          <a:bodyPr/>
          <a:lstStyle/>
          <a:p>
            <a:fld id="{303284E7-F889-A949-BBCA-46F50F93AA0B}" type="datetimeFigureOut">
              <a:rPr lang="en-US" smtClean="0"/>
              <a:t>3/16/22</a:t>
            </a:fld>
            <a:endParaRPr lang="en-US"/>
          </a:p>
        </p:txBody>
      </p:sp>
      <p:sp>
        <p:nvSpPr>
          <p:cNvPr id="6" name="Footer Placeholder 5">
            <a:extLst>
              <a:ext uri="{FF2B5EF4-FFF2-40B4-BE49-F238E27FC236}">
                <a16:creationId xmlns:a16="http://schemas.microsoft.com/office/drawing/2014/main" id="{420960CD-CE86-0F47-9D6F-6DFED62E5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5F425-DDB9-AC42-9BD2-2F478C922586}"/>
              </a:ext>
            </a:extLst>
          </p:cNvPr>
          <p:cNvSpPr>
            <a:spLocks noGrp="1"/>
          </p:cNvSpPr>
          <p:nvPr>
            <p:ph type="sldNum" sz="quarter" idx="12"/>
          </p:nvPr>
        </p:nvSpPr>
        <p:spPr/>
        <p:txBody>
          <a:bodyPr/>
          <a:lstStyle/>
          <a:p>
            <a:fld id="{A3FE50CD-8D14-AC45-BD21-E54FF4E51EEF}" type="slidenum">
              <a:rPr lang="en-US" smtClean="0"/>
              <a:t>‹#›</a:t>
            </a:fld>
            <a:endParaRPr lang="en-US"/>
          </a:p>
        </p:txBody>
      </p:sp>
    </p:spTree>
    <p:extLst>
      <p:ext uri="{BB962C8B-B14F-4D97-AF65-F5344CB8AC3E}">
        <p14:creationId xmlns:p14="http://schemas.microsoft.com/office/powerpoint/2010/main" val="2064381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C4157-31FB-BE4E-A52F-66634014BF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5E614-1E4C-8141-B981-97DD4DA03C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D57F02-EBAA-384D-9BE7-20853CF828A3}"/>
              </a:ext>
            </a:extLst>
          </p:cNvPr>
          <p:cNvSpPr>
            <a:spLocks noGrp="1"/>
          </p:cNvSpPr>
          <p:nvPr>
            <p:ph type="dt" sz="half" idx="10"/>
          </p:nvPr>
        </p:nvSpPr>
        <p:spPr/>
        <p:txBody>
          <a:bodyPr/>
          <a:lstStyle/>
          <a:p>
            <a:fld id="{303284E7-F889-A949-BBCA-46F50F93AA0B}" type="datetimeFigureOut">
              <a:rPr lang="en-US" smtClean="0"/>
              <a:t>3/16/22</a:t>
            </a:fld>
            <a:endParaRPr lang="en-US"/>
          </a:p>
        </p:txBody>
      </p:sp>
      <p:sp>
        <p:nvSpPr>
          <p:cNvPr id="5" name="Footer Placeholder 4">
            <a:extLst>
              <a:ext uri="{FF2B5EF4-FFF2-40B4-BE49-F238E27FC236}">
                <a16:creationId xmlns:a16="http://schemas.microsoft.com/office/drawing/2014/main" id="{928003BE-9C88-1445-9934-15D89871F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58237-DCEB-1B4E-B9B2-BEF3F4DE1599}"/>
              </a:ext>
            </a:extLst>
          </p:cNvPr>
          <p:cNvSpPr>
            <a:spLocks noGrp="1"/>
          </p:cNvSpPr>
          <p:nvPr>
            <p:ph type="sldNum" sz="quarter" idx="12"/>
          </p:nvPr>
        </p:nvSpPr>
        <p:spPr/>
        <p:txBody>
          <a:bodyPr/>
          <a:lstStyle/>
          <a:p>
            <a:fld id="{A3FE50CD-8D14-AC45-BD21-E54FF4E51EEF}" type="slidenum">
              <a:rPr lang="en-US" smtClean="0"/>
              <a:t>‹#›</a:t>
            </a:fld>
            <a:endParaRPr lang="en-US"/>
          </a:p>
        </p:txBody>
      </p:sp>
    </p:spTree>
    <p:extLst>
      <p:ext uri="{BB962C8B-B14F-4D97-AF65-F5344CB8AC3E}">
        <p14:creationId xmlns:p14="http://schemas.microsoft.com/office/powerpoint/2010/main" val="1884574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1D2352-F4C4-DB41-B2B1-F05A0CCA03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2446EE-6FB2-BD48-8E18-D59829714D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5B4E6-62AC-5745-B7CA-3767C24319DE}"/>
              </a:ext>
            </a:extLst>
          </p:cNvPr>
          <p:cNvSpPr>
            <a:spLocks noGrp="1"/>
          </p:cNvSpPr>
          <p:nvPr>
            <p:ph type="dt" sz="half" idx="10"/>
          </p:nvPr>
        </p:nvSpPr>
        <p:spPr/>
        <p:txBody>
          <a:bodyPr/>
          <a:lstStyle/>
          <a:p>
            <a:fld id="{303284E7-F889-A949-BBCA-46F50F93AA0B}" type="datetimeFigureOut">
              <a:rPr lang="en-US" smtClean="0"/>
              <a:t>3/16/22</a:t>
            </a:fld>
            <a:endParaRPr lang="en-US"/>
          </a:p>
        </p:txBody>
      </p:sp>
      <p:sp>
        <p:nvSpPr>
          <p:cNvPr id="5" name="Footer Placeholder 4">
            <a:extLst>
              <a:ext uri="{FF2B5EF4-FFF2-40B4-BE49-F238E27FC236}">
                <a16:creationId xmlns:a16="http://schemas.microsoft.com/office/drawing/2014/main" id="{C9FD2392-AA6D-0940-859A-A4519DF8B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90C43-512F-4E4C-8317-EDE4480AF254}"/>
              </a:ext>
            </a:extLst>
          </p:cNvPr>
          <p:cNvSpPr>
            <a:spLocks noGrp="1"/>
          </p:cNvSpPr>
          <p:nvPr>
            <p:ph type="sldNum" sz="quarter" idx="12"/>
          </p:nvPr>
        </p:nvSpPr>
        <p:spPr/>
        <p:txBody>
          <a:bodyPr/>
          <a:lstStyle/>
          <a:p>
            <a:fld id="{A3FE50CD-8D14-AC45-BD21-E54FF4E51EEF}" type="slidenum">
              <a:rPr lang="en-US" smtClean="0"/>
              <a:t>‹#›</a:t>
            </a:fld>
            <a:endParaRPr lang="en-US"/>
          </a:p>
        </p:txBody>
      </p:sp>
    </p:spTree>
    <p:extLst>
      <p:ext uri="{BB962C8B-B14F-4D97-AF65-F5344CB8AC3E}">
        <p14:creationId xmlns:p14="http://schemas.microsoft.com/office/powerpoint/2010/main" val="267359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EF309-A508-094E-AC46-6FAC715F1F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8412FD-DFCB-5B41-972F-515C1312BD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E119E4-C856-3C44-B477-230381A615E2}"/>
              </a:ext>
            </a:extLst>
          </p:cNvPr>
          <p:cNvSpPr>
            <a:spLocks noGrp="1"/>
          </p:cNvSpPr>
          <p:nvPr>
            <p:ph type="dt" sz="half" idx="10"/>
          </p:nvPr>
        </p:nvSpPr>
        <p:spPr/>
        <p:txBody>
          <a:bodyPr/>
          <a:lstStyle/>
          <a:p>
            <a:fld id="{1E86D6B9-89F0-8D49-97C7-F4F5F8EDEADA}" type="datetimeFigureOut">
              <a:rPr lang="en-US" smtClean="0"/>
              <a:t>3/16/22</a:t>
            </a:fld>
            <a:endParaRPr lang="en-US"/>
          </a:p>
        </p:txBody>
      </p:sp>
      <p:sp>
        <p:nvSpPr>
          <p:cNvPr id="5" name="Footer Placeholder 4">
            <a:extLst>
              <a:ext uri="{FF2B5EF4-FFF2-40B4-BE49-F238E27FC236}">
                <a16:creationId xmlns:a16="http://schemas.microsoft.com/office/drawing/2014/main" id="{E84609EB-27E1-6247-AB55-E5C69DB38C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8AC0E-F18A-784C-BDCA-B7AA3C8178EA}"/>
              </a:ext>
            </a:extLst>
          </p:cNvPr>
          <p:cNvSpPr>
            <a:spLocks noGrp="1"/>
          </p:cNvSpPr>
          <p:nvPr>
            <p:ph type="sldNum" sz="quarter" idx="12"/>
          </p:nvPr>
        </p:nvSpPr>
        <p:spPr/>
        <p:txBody>
          <a:bodyPr/>
          <a:lstStyle/>
          <a:p>
            <a:fld id="{FA28E25A-2042-B94D-B531-7F6E67A824FD}" type="slidenum">
              <a:rPr lang="en-US" smtClean="0"/>
              <a:t>‹#›</a:t>
            </a:fld>
            <a:endParaRPr lang="en-US"/>
          </a:p>
        </p:txBody>
      </p:sp>
    </p:spTree>
    <p:extLst>
      <p:ext uri="{BB962C8B-B14F-4D97-AF65-F5344CB8AC3E}">
        <p14:creationId xmlns:p14="http://schemas.microsoft.com/office/powerpoint/2010/main" val="2651553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135A-3B1B-1B48-9114-D2810B0633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C5FEF5-DB67-2B44-8059-CDF1272B01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B7F88-427C-6C4F-8B60-C213B5825CA9}"/>
              </a:ext>
            </a:extLst>
          </p:cNvPr>
          <p:cNvSpPr>
            <a:spLocks noGrp="1"/>
          </p:cNvSpPr>
          <p:nvPr>
            <p:ph type="dt" sz="half" idx="10"/>
          </p:nvPr>
        </p:nvSpPr>
        <p:spPr/>
        <p:txBody>
          <a:bodyPr/>
          <a:lstStyle/>
          <a:p>
            <a:fld id="{1E86D6B9-89F0-8D49-97C7-F4F5F8EDEADA}" type="datetimeFigureOut">
              <a:rPr lang="en-US" smtClean="0"/>
              <a:t>3/16/22</a:t>
            </a:fld>
            <a:endParaRPr lang="en-US"/>
          </a:p>
        </p:txBody>
      </p:sp>
      <p:sp>
        <p:nvSpPr>
          <p:cNvPr id="5" name="Footer Placeholder 4">
            <a:extLst>
              <a:ext uri="{FF2B5EF4-FFF2-40B4-BE49-F238E27FC236}">
                <a16:creationId xmlns:a16="http://schemas.microsoft.com/office/drawing/2014/main" id="{DB23E35C-4E9B-FD43-A640-A778D1FF1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0207D-1B0C-3E4E-9F9D-922792AB9CBE}"/>
              </a:ext>
            </a:extLst>
          </p:cNvPr>
          <p:cNvSpPr>
            <a:spLocks noGrp="1"/>
          </p:cNvSpPr>
          <p:nvPr>
            <p:ph type="sldNum" sz="quarter" idx="12"/>
          </p:nvPr>
        </p:nvSpPr>
        <p:spPr/>
        <p:txBody>
          <a:bodyPr/>
          <a:lstStyle/>
          <a:p>
            <a:fld id="{FA28E25A-2042-B94D-B531-7F6E67A824FD}" type="slidenum">
              <a:rPr lang="en-US" smtClean="0"/>
              <a:t>‹#›</a:t>
            </a:fld>
            <a:endParaRPr lang="en-US"/>
          </a:p>
        </p:txBody>
      </p:sp>
    </p:spTree>
    <p:extLst>
      <p:ext uri="{BB962C8B-B14F-4D97-AF65-F5344CB8AC3E}">
        <p14:creationId xmlns:p14="http://schemas.microsoft.com/office/powerpoint/2010/main" val="29474227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F0D52-5BFB-6F4D-9636-44E1771E0D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7DB4E2-265F-444D-B465-A453454ECD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843D00-D591-BE43-8939-E2EB8AC51439}"/>
              </a:ext>
            </a:extLst>
          </p:cNvPr>
          <p:cNvSpPr>
            <a:spLocks noGrp="1"/>
          </p:cNvSpPr>
          <p:nvPr>
            <p:ph type="dt" sz="half" idx="10"/>
          </p:nvPr>
        </p:nvSpPr>
        <p:spPr/>
        <p:txBody>
          <a:bodyPr/>
          <a:lstStyle/>
          <a:p>
            <a:fld id="{1E86D6B9-89F0-8D49-97C7-F4F5F8EDEADA}" type="datetimeFigureOut">
              <a:rPr lang="en-US" smtClean="0"/>
              <a:t>3/16/22</a:t>
            </a:fld>
            <a:endParaRPr lang="en-US"/>
          </a:p>
        </p:txBody>
      </p:sp>
      <p:sp>
        <p:nvSpPr>
          <p:cNvPr id="5" name="Footer Placeholder 4">
            <a:extLst>
              <a:ext uri="{FF2B5EF4-FFF2-40B4-BE49-F238E27FC236}">
                <a16:creationId xmlns:a16="http://schemas.microsoft.com/office/drawing/2014/main" id="{2DF99E85-A908-F94A-8AD7-45E67C630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A86E28-2DEF-294E-8C2A-06675E775364}"/>
              </a:ext>
            </a:extLst>
          </p:cNvPr>
          <p:cNvSpPr>
            <a:spLocks noGrp="1"/>
          </p:cNvSpPr>
          <p:nvPr>
            <p:ph type="sldNum" sz="quarter" idx="12"/>
          </p:nvPr>
        </p:nvSpPr>
        <p:spPr/>
        <p:txBody>
          <a:bodyPr/>
          <a:lstStyle/>
          <a:p>
            <a:fld id="{FA28E25A-2042-B94D-B531-7F6E67A824FD}" type="slidenum">
              <a:rPr lang="en-US" smtClean="0"/>
              <a:t>‹#›</a:t>
            </a:fld>
            <a:endParaRPr lang="en-US"/>
          </a:p>
        </p:txBody>
      </p:sp>
    </p:spTree>
    <p:extLst>
      <p:ext uri="{BB962C8B-B14F-4D97-AF65-F5344CB8AC3E}">
        <p14:creationId xmlns:p14="http://schemas.microsoft.com/office/powerpoint/2010/main" val="778178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A6186-A5B4-EF4A-A7C1-5BAF371C23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4B4AAA-B8D2-5F4B-8316-627128C9F2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A1FDA4-3073-C045-A8BD-FA99D406E6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46C8DE-65BA-4145-B450-33F320A1304B}"/>
              </a:ext>
            </a:extLst>
          </p:cNvPr>
          <p:cNvSpPr>
            <a:spLocks noGrp="1"/>
          </p:cNvSpPr>
          <p:nvPr>
            <p:ph type="dt" sz="half" idx="10"/>
          </p:nvPr>
        </p:nvSpPr>
        <p:spPr/>
        <p:txBody>
          <a:bodyPr/>
          <a:lstStyle/>
          <a:p>
            <a:fld id="{1E86D6B9-89F0-8D49-97C7-F4F5F8EDEADA}" type="datetimeFigureOut">
              <a:rPr lang="en-US" smtClean="0"/>
              <a:t>3/16/22</a:t>
            </a:fld>
            <a:endParaRPr lang="en-US"/>
          </a:p>
        </p:txBody>
      </p:sp>
      <p:sp>
        <p:nvSpPr>
          <p:cNvPr id="6" name="Footer Placeholder 5">
            <a:extLst>
              <a:ext uri="{FF2B5EF4-FFF2-40B4-BE49-F238E27FC236}">
                <a16:creationId xmlns:a16="http://schemas.microsoft.com/office/drawing/2014/main" id="{063336C1-DFA8-5142-83EA-2AC574A463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CDE7D3-1D1F-944E-9D0D-BE319962AE43}"/>
              </a:ext>
            </a:extLst>
          </p:cNvPr>
          <p:cNvSpPr>
            <a:spLocks noGrp="1"/>
          </p:cNvSpPr>
          <p:nvPr>
            <p:ph type="sldNum" sz="quarter" idx="12"/>
          </p:nvPr>
        </p:nvSpPr>
        <p:spPr/>
        <p:txBody>
          <a:bodyPr/>
          <a:lstStyle/>
          <a:p>
            <a:fld id="{FA28E25A-2042-B94D-B531-7F6E67A824FD}" type="slidenum">
              <a:rPr lang="en-US" smtClean="0"/>
              <a:t>‹#›</a:t>
            </a:fld>
            <a:endParaRPr lang="en-US"/>
          </a:p>
        </p:txBody>
      </p:sp>
    </p:spTree>
    <p:extLst>
      <p:ext uri="{BB962C8B-B14F-4D97-AF65-F5344CB8AC3E}">
        <p14:creationId xmlns:p14="http://schemas.microsoft.com/office/powerpoint/2010/main" val="1240951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C8699-0F59-0742-BF83-BB2A4DB978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1BDEB6-1601-FE4A-9D33-FDF6A95977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C4A36E-606F-DB49-B241-EA0D422560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A7F6C9-8045-2943-8201-B07B673312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1DB902-C851-A945-A305-55592A1BAE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87AEE7-5B79-B44F-BC07-3BC13529DB2D}"/>
              </a:ext>
            </a:extLst>
          </p:cNvPr>
          <p:cNvSpPr>
            <a:spLocks noGrp="1"/>
          </p:cNvSpPr>
          <p:nvPr>
            <p:ph type="dt" sz="half" idx="10"/>
          </p:nvPr>
        </p:nvSpPr>
        <p:spPr/>
        <p:txBody>
          <a:bodyPr/>
          <a:lstStyle/>
          <a:p>
            <a:fld id="{1E86D6B9-89F0-8D49-97C7-F4F5F8EDEADA}" type="datetimeFigureOut">
              <a:rPr lang="en-US" smtClean="0"/>
              <a:t>3/16/22</a:t>
            </a:fld>
            <a:endParaRPr lang="en-US"/>
          </a:p>
        </p:txBody>
      </p:sp>
      <p:sp>
        <p:nvSpPr>
          <p:cNvPr id="8" name="Footer Placeholder 7">
            <a:extLst>
              <a:ext uri="{FF2B5EF4-FFF2-40B4-BE49-F238E27FC236}">
                <a16:creationId xmlns:a16="http://schemas.microsoft.com/office/drawing/2014/main" id="{532F62CF-BAF5-B040-97FC-12A9E43AD5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8C9AB0-FECB-9241-8022-3B00B3BBF215}"/>
              </a:ext>
            </a:extLst>
          </p:cNvPr>
          <p:cNvSpPr>
            <a:spLocks noGrp="1"/>
          </p:cNvSpPr>
          <p:nvPr>
            <p:ph type="sldNum" sz="quarter" idx="12"/>
          </p:nvPr>
        </p:nvSpPr>
        <p:spPr/>
        <p:txBody>
          <a:bodyPr/>
          <a:lstStyle/>
          <a:p>
            <a:fld id="{FA28E25A-2042-B94D-B531-7F6E67A824FD}" type="slidenum">
              <a:rPr lang="en-US" smtClean="0"/>
              <a:t>‹#›</a:t>
            </a:fld>
            <a:endParaRPr lang="en-US"/>
          </a:p>
        </p:txBody>
      </p:sp>
    </p:spTree>
    <p:extLst>
      <p:ext uri="{BB962C8B-B14F-4D97-AF65-F5344CB8AC3E}">
        <p14:creationId xmlns:p14="http://schemas.microsoft.com/office/powerpoint/2010/main" val="1763634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663A1-968A-436E-81CC-B8B4C90E8D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985D73-BF75-4D74-8E35-1030DA3ADC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5B97EE-8B63-415E-8314-B5B38E794E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15D63B-532D-4D80-A86F-77487ED268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F80649-0FA9-442F-B1CE-FEC2CE999E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67AF67-F907-42D4-8067-896F6C9FF6F1}"/>
              </a:ext>
            </a:extLst>
          </p:cNvPr>
          <p:cNvSpPr>
            <a:spLocks noGrp="1"/>
          </p:cNvSpPr>
          <p:nvPr>
            <p:ph type="dt" sz="half" idx="10"/>
          </p:nvPr>
        </p:nvSpPr>
        <p:spPr/>
        <p:txBody>
          <a:bodyPr/>
          <a:lstStyle/>
          <a:p>
            <a:fld id="{A4AAB2D1-6741-42DB-9A4C-1EF6BEC7332B}" type="datetimeFigureOut">
              <a:rPr lang="en-US" smtClean="0"/>
              <a:t>3/16/22</a:t>
            </a:fld>
            <a:endParaRPr lang="en-US"/>
          </a:p>
        </p:txBody>
      </p:sp>
      <p:sp>
        <p:nvSpPr>
          <p:cNvPr id="8" name="Footer Placeholder 7">
            <a:extLst>
              <a:ext uri="{FF2B5EF4-FFF2-40B4-BE49-F238E27FC236}">
                <a16:creationId xmlns:a16="http://schemas.microsoft.com/office/drawing/2014/main" id="{734AA8B2-BB5C-428D-AA1B-FCBADA5CD1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B7703B-169B-4171-99F6-0B3E3CDF1AE2}"/>
              </a:ext>
            </a:extLst>
          </p:cNvPr>
          <p:cNvSpPr>
            <a:spLocks noGrp="1"/>
          </p:cNvSpPr>
          <p:nvPr>
            <p:ph type="sldNum" sz="quarter" idx="12"/>
          </p:nvPr>
        </p:nvSpPr>
        <p:spPr/>
        <p:txBody>
          <a:bodyPr/>
          <a:lstStyle/>
          <a:p>
            <a:fld id="{38B99420-DB84-4478-87A5-955884413A29}" type="slidenum">
              <a:rPr lang="en-US" smtClean="0"/>
              <a:t>‹#›</a:t>
            </a:fld>
            <a:endParaRPr lang="en-US"/>
          </a:p>
        </p:txBody>
      </p:sp>
    </p:spTree>
    <p:extLst>
      <p:ext uri="{BB962C8B-B14F-4D97-AF65-F5344CB8AC3E}">
        <p14:creationId xmlns:p14="http://schemas.microsoft.com/office/powerpoint/2010/main" val="21353234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9D076-CBEA-C740-9F35-384A135691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7DEE49-AD73-3247-A685-7F0AE2FD2AC8}"/>
              </a:ext>
            </a:extLst>
          </p:cNvPr>
          <p:cNvSpPr>
            <a:spLocks noGrp="1"/>
          </p:cNvSpPr>
          <p:nvPr>
            <p:ph type="dt" sz="half" idx="10"/>
          </p:nvPr>
        </p:nvSpPr>
        <p:spPr/>
        <p:txBody>
          <a:bodyPr/>
          <a:lstStyle/>
          <a:p>
            <a:fld id="{1E86D6B9-89F0-8D49-97C7-F4F5F8EDEADA}" type="datetimeFigureOut">
              <a:rPr lang="en-US" smtClean="0"/>
              <a:t>3/16/22</a:t>
            </a:fld>
            <a:endParaRPr lang="en-US"/>
          </a:p>
        </p:txBody>
      </p:sp>
      <p:sp>
        <p:nvSpPr>
          <p:cNvPr id="4" name="Footer Placeholder 3">
            <a:extLst>
              <a:ext uri="{FF2B5EF4-FFF2-40B4-BE49-F238E27FC236}">
                <a16:creationId xmlns:a16="http://schemas.microsoft.com/office/drawing/2014/main" id="{F57179A9-76D5-2249-814F-E23DC407D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ABA145-BA0C-9E40-8AD8-C9A20210DCA5}"/>
              </a:ext>
            </a:extLst>
          </p:cNvPr>
          <p:cNvSpPr>
            <a:spLocks noGrp="1"/>
          </p:cNvSpPr>
          <p:nvPr>
            <p:ph type="sldNum" sz="quarter" idx="12"/>
          </p:nvPr>
        </p:nvSpPr>
        <p:spPr/>
        <p:txBody>
          <a:bodyPr/>
          <a:lstStyle/>
          <a:p>
            <a:fld id="{FA28E25A-2042-B94D-B531-7F6E67A824FD}" type="slidenum">
              <a:rPr lang="en-US" smtClean="0"/>
              <a:t>‹#›</a:t>
            </a:fld>
            <a:endParaRPr lang="en-US"/>
          </a:p>
        </p:txBody>
      </p:sp>
    </p:spTree>
    <p:extLst>
      <p:ext uri="{BB962C8B-B14F-4D97-AF65-F5344CB8AC3E}">
        <p14:creationId xmlns:p14="http://schemas.microsoft.com/office/powerpoint/2010/main" val="36531093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AA0916-D874-7B4D-B17C-976AD68305A3}"/>
              </a:ext>
            </a:extLst>
          </p:cNvPr>
          <p:cNvSpPr>
            <a:spLocks noGrp="1"/>
          </p:cNvSpPr>
          <p:nvPr>
            <p:ph type="dt" sz="half" idx="10"/>
          </p:nvPr>
        </p:nvSpPr>
        <p:spPr/>
        <p:txBody>
          <a:bodyPr/>
          <a:lstStyle/>
          <a:p>
            <a:fld id="{1E86D6B9-89F0-8D49-97C7-F4F5F8EDEADA}" type="datetimeFigureOut">
              <a:rPr lang="en-US" smtClean="0"/>
              <a:t>3/16/22</a:t>
            </a:fld>
            <a:endParaRPr lang="en-US"/>
          </a:p>
        </p:txBody>
      </p:sp>
      <p:sp>
        <p:nvSpPr>
          <p:cNvPr id="3" name="Footer Placeholder 2">
            <a:extLst>
              <a:ext uri="{FF2B5EF4-FFF2-40B4-BE49-F238E27FC236}">
                <a16:creationId xmlns:a16="http://schemas.microsoft.com/office/drawing/2014/main" id="{1D13524D-2C9C-A046-A480-10AA3B3850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34552C-0949-D041-92BA-44B756D7CC97}"/>
              </a:ext>
            </a:extLst>
          </p:cNvPr>
          <p:cNvSpPr>
            <a:spLocks noGrp="1"/>
          </p:cNvSpPr>
          <p:nvPr>
            <p:ph type="sldNum" sz="quarter" idx="12"/>
          </p:nvPr>
        </p:nvSpPr>
        <p:spPr/>
        <p:txBody>
          <a:bodyPr/>
          <a:lstStyle/>
          <a:p>
            <a:fld id="{FA28E25A-2042-B94D-B531-7F6E67A824FD}" type="slidenum">
              <a:rPr lang="en-US" smtClean="0"/>
              <a:t>‹#›</a:t>
            </a:fld>
            <a:endParaRPr lang="en-US"/>
          </a:p>
        </p:txBody>
      </p:sp>
    </p:spTree>
    <p:extLst>
      <p:ext uri="{BB962C8B-B14F-4D97-AF65-F5344CB8AC3E}">
        <p14:creationId xmlns:p14="http://schemas.microsoft.com/office/powerpoint/2010/main" val="335474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1572-F86F-B640-957F-69B3D15A8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45A089-3213-4244-AD17-38A7C0F72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0CAD41-E50C-EB44-8D25-CBB73AF25F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E3C865-448D-0F4F-8066-3BB75EA21BF1}"/>
              </a:ext>
            </a:extLst>
          </p:cNvPr>
          <p:cNvSpPr>
            <a:spLocks noGrp="1"/>
          </p:cNvSpPr>
          <p:nvPr>
            <p:ph type="dt" sz="half" idx="10"/>
          </p:nvPr>
        </p:nvSpPr>
        <p:spPr/>
        <p:txBody>
          <a:bodyPr/>
          <a:lstStyle/>
          <a:p>
            <a:fld id="{1E86D6B9-89F0-8D49-97C7-F4F5F8EDEADA}" type="datetimeFigureOut">
              <a:rPr lang="en-US" smtClean="0"/>
              <a:t>3/16/22</a:t>
            </a:fld>
            <a:endParaRPr lang="en-US"/>
          </a:p>
        </p:txBody>
      </p:sp>
      <p:sp>
        <p:nvSpPr>
          <p:cNvPr id="6" name="Footer Placeholder 5">
            <a:extLst>
              <a:ext uri="{FF2B5EF4-FFF2-40B4-BE49-F238E27FC236}">
                <a16:creationId xmlns:a16="http://schemas.microsoft.com/office/drawing/2014/main" id="{CFD6D0F1-E40C-3848-9A8A-C28444723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CA88ED-05CB-6B42-80AE-D0E07E1287D1}"/>
              </a:ext>
            </a:extLst>
          </p:cNvPr>
          <p:cNvSpPr>
            <a:spLocks noGrp="1"/>
          </p:cNvSpPr>
          <p:nvPr>
            <p:ph type="sldNum" sz="quarter" idx="12"/>
          </p:nvPr>
        </p:nvSpPr>
        <p:spPr/>
        <p:txBody>
          <a:bodyPr/>
          <a:lstStyle/>
          <a:p>
            <a:fld id="{FA28E25A-2042-B94D-B531-7F6E67A824FD}" type="slidenum">
              <a:rPr lang="en-US" smtClean="0"/>
              <a:t>‹#›</a:t>
            </a:fld>
            <a:endParaRPr lang="en-US"/>
          </a:p>
        </p:txBody>
      </p:sp>
    </p:spTree>
    <p:extLst>
      <p:ext uri="{BB962C8B-B14F-4D97-AF65-F5344CB8AC3E}">
        <p14:creationId xmlns:p14="http://schemas.microsoft.com/office/powerpoint/2010/main" val="56773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400CC-A88F-3F41-A19A-EDA96A9C7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E4A7C7-D100-594C-90F3-9E52B317F8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86934-31B8-2D4A-967B-20C0672332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AC4E13-6F6B-7A45-94C7-B65EFB02DFF4}"/>
              </a:ext>
            </a:extLst>
          </p:cNvPr>
          <p:cNvSpPr>
            <a:spLocks noGrp="1"/>
          </p:cNvSpPr>
          <p:nvPr>
            <p:ph type="dt" sz="half" idx="10"/>
          </p:nvPr>
        </p:nvSpPr>
        <p:spPr/>
        <p:txBody>
          <a:bodyPr/>
          <a:lstStyle/>
          <a:p>
            <a:fld id="{1E86D6B9-89F0-8D49-97C7-F4F5F8EDEADA}" type="datetimeFigureOut">
              <a:rPr lang="en-US" smtClean="0"/>
              <a:t>3/16/22</a:t>
            </a:fld>
            <a:endParaRPr lang="en-US"/>
          </a:p>
        </p:txBody>
      </p:sp>
      <p:sp>
        <p:nvSpPr>
          <p:cNvPr id="6" name="Footer Placeholder 5">
            <a:extLst>
              <a:ext uri="{FF2B5EF4-FFF2-40B4-BE49-F238E27FC236}">
                <a16:creationId xmlns:a16="http://schemas.microsoft.com/office/drawing/2014/main" id="{4AB138B9-B6B6-0D48-BF9E-002D348B68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6F1EC-9A4C-1446-965A-B711BBEF8E2A}"/>
              </a:ext>
            </a:extLst>
          </p:cNvPr>
          <p:cNvSpPr>
            <a:spLocks noGrp="1"/>
          </p:cNvSpPr>
          <p:nvPr>
            <p:ph type="sldNum" sz="quarter" idx="12"/>
          </p:nvPr>
        </p:nvSpPr>
        <p:spPr/>
        <p:txBody>
          <a:bodyPr/>
          <a:lstStyle/>
          <a:p>
            <a:fld id="{FA28E25A-2042-B94D-B531-7F6E67A824FD}" type="slidenum">
              <a:rPr lang="en-US" smtClean="0"/>
              <a:t>‹#›</a:t>
            </a:fld>
            <a:endParaRPr lang="en-US"/>
          </a:p>
        </p:txBody>
      </p:sp>
    </p:spTree>
    <p:extLst>
      <p:ext uri="{BB962C8B-B14F-4D97-AF65-F5344CB8AC3E}">
        <p14:creationId xmlns:p14="http://schemas.microsoft.com/office/powerpoint/2010/main" val="20250883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8E98-0D94-B544-8E39-8257D9F8AE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574316-75FD-3841-BD12-918A43BC8B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5CE14-5CC5-F64F-AC39-90E457E75A7A}"/>
              </a:ext>
            </a:extLst>
          </p:cNvPr>
          <p:cNvSpPr>
            <a:spLocks noGrp="1"/>
          </p:cNvSpPr>
          <p:nvPr>
            <p:ph type="dt" sz="half" idx="10"/>
          </p:nvPr>
        </p:nvSpPr>
        <p:spPr/>
        <p:txBody>
          <a:bodyPr/>
          <a:lstStyle/>
          <a:p>
            <a:fld id="{1E86D6B9-89F0-8D49-97C7-F4F5F8EDEADA}" type="datetimeFigureOut">
              <a:rPr lang="en-US" smtClean="0"/>
              <a:t>3/16/22</a:t>
            </a:fld>
            <a:endParaRPr lang="en-US"/>
          </a:p>
        </p:txBody>
      </p:sp>
      <p:sp>
        <p:nvSpPr>
          <p:cNvPr id="5" name="Footer Placeholder 4">
            <a:extLst>
              <a:ext uri="{FF2B5EF4-FFF2-40B4-BE49-F238E27FC236}">
                <a16:creationId xmlns:a16="http://schemas.microsoft.com/office/drawing/2014/main" id="{29136565-A2EA-8649-BE41-BEF6E43D1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31087-65BC-8D47-8734-0FC51F5EA20A}"/>
              </a:ext>
            </a:extLst>
          </p:cNvPr>
          <p:cNvSpPr>
            <a:spLocks noGrp="1"/>
          </p:cNvSpPr>
          <p:nvPr>
            <p:ph type="sldNum" sz="quarter" idx="12"/>
          </p:nvPr>
        </p:nvSpPr>
        <p:spPr/>
        <p:txBody>
          <a:bodyPr/>
          <a:lstStyle/>
          <a:p>
            <a:fld id="{FA28E25A-2042-B94D-B531-7F6E67A824FD}" type="slidenum">
              <a:rPr lang="en-US" smtClean="0"/>
              <a:t>‹#›</a:t>
            </a:fld>
            <a:endParaRPr lang="en-US"/>
          </a:p>
        </p:txBody>
      </p:sp>
    </p:spTree>
    <p:extLst>
      <p:ext uri="{BB962C8B-B14F-4D97-AF65-F5344CB8AC3E}">
        <p14:creationId xmlns:p14="http://schemas.microsoft.com/office/powerpoint/2010/main" val="30324775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E82725-BC11-F04D-9FBD-CD7147B15E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3FD0A9-1D06-2748-9A12-B3F059C1CF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972488-D34A-B046-9FC5-3AFFE00ADB96}"/>
              </a:ext>
            </a:extLst>
          </p:cNvPr>
          <p:cNvSpPr>
            <a:spLocks noGrp="1"/>
          </p:cNvSpPr>
          <p:nvPr>
            <p:ph type="dt" sz="half" idx="10"/>
          </p:nvPr>
        </p:nvSpPr>
        <p:spPr/>
        <p:txBody>
          <a:bodyPr/>
          <a:lstStyle/>
          <a:p>
            <a:fld id="{1E86D6B9-89F0-8D49-97C7-F4F5F8EDEADA}" type="datetimeFigureOut">
              <a:rPr lang="en-US" smtClean="0"/>
              <a:t>3/16/22</a:t>
            </a:fld>
            <a:endParaRPr lang="en-US"/>
          </a:p>
        </p:txBody>
      </p:sp>
      <p:sp>
        <p:nvSpPr>
          <p:cNvPr id="5" name="Footer Placeholder 4">
            <a:extLst>
              <a:ext uri="{FF2B5EF4-FFF2-40B4-BE49-F238E27FC236}">
                <a16:creationId xmlns:a16="http://schemas.microsoft.com/office/drawing/2014/main" id="{C9EF7DFA-3B55-AB47-98B4-E10D7ED0D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CB686-5570-D64F-857E-8EB64A7A073B}"/>
              </a:ext>
            </a:extLst>
          </p:cNvPr>
          <p:cNvSpPr>
            <a:spLocks noGrp="1"/>
          </p:cNvSpPr>
          <p:nvPr>
            <p:ph type="sldNum" sz="quarter" idx="12"/>
          </p:nvPr>
        </p:nvSpPr>
        <p:spPr/>
        <p:txBody>
          <a:bodyPr/>
          <a:lstStyle/>
          <a:p>
            <a:fld id="{FA28E25A-2042-B94D-B531-7F6E67A824FD}" type="slidenum">
              <a:rPr lang="en-US" smtClean="0"/>
              <a:t>‹#›</a:t>
            </a:fld>
            <a:endParaRPr lang="en-US"/>
          </a:p>
        </p:txBody>
      </p:sp>
    </p:spTree>
    <p:extLst>
      <p:ext uri="{BB962C8B-B14F-4D97-AF65-F5344CB8AC3E}">
        <p14:creationId xmlns:p14="http://schemas.microsoft.com/office/powerpoint/2010/main" val="1110794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446AA-7DE0-40B9-8D84-E7AE2315CC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BEF4CF-ED23-4332-B169-DBCFFEDCB8D2}"/>
              </a:ext>
            </a:extLst>
          </p:cNvPr>
          <p:cNvSpPr>
            <a:spLocks noGrp="1"/>
          </p:cNvSpPr>
          <p:nvPr>
            <p:ph type="dt" sz="half" idx="10"/>
          </p:nvPr>
        </p:nvSpPr>
        <p:spPr/>
        <p:txBody>
          <a:bodyPr/>
          <a:lstStyle/>
          <a:p>
            <a:fld id="{A4AAB2D1-6741-42DB-9A4C-1EF6BEC7332B}" type="datetimeFigureOut">
              <a:rPr lang="en-US" smtClean="0"/>
              <a:t>3/16/22</a:t>
            </a:fld>
            <a:endParaRPr lang="en-US"/>
          </a:p>
        </p:txBody>
      </p:sp>
      <p:sp>
        <p:nvSpPr>
          <p:cNvPr id="4" name="Footer Placeholder 3">
            <a:extLst>
              <a:ext uri="{FF2B5EF4-FFF2-40B4-BE49-F238E27FC236}">
                <a16:creationId xmlns:a16="http://schemas.microsoft.com/office/drawing/2014/main" id="{348FDA22-DE55-4BDC-9E85-3925E6F998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69B0D0-00B6-4AA0-B167-E1318454E578}"/>
              </a:ext>
            </a:extLst>
          </p:cNvPr>
          <p:cNvSpPr>
            <a:spLocks noGrp="1"/>
          </p:cNvSpPr>
          <p:nvPr>
            <p:ph type="sldNum" sz="quarter" idx="12"/>
          </p:nvPr>
        </p:nvSpPr>
        <p:spPr/>
        <p:txBody>
          <a:bodyPr/>
          <a:lstStyle/>
          <a:p>
            <a:fld id="{38B99420-DB84-4478-87A5-955884413A29}" type="slidenum">
              <a:rPr lang="en-US" smtClean="0"/>
              <a:t>‹#›</a:t>
            </a:fld>
            <a:endParaRPr lang="en-US"/>
          </a:p>
        </p:txBody>
      </p:sp>
    </p:spTree>
    <p:extLst>
      <p:ext uri="{BB962C8B-B14F-4D97-AF65-F5344CB8AC3E}">
        <p14:creationId xmlns:p14="http://schemas.microsoft.com/office/powerpoint/2010/main" val="2366546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92D189-1C8E-492E-99F0-66DFCD1430C7}"/>
              </a:ext>
            </a:extLst>
          </p:cNvPr>
          <p:cNvSpPr>
            <a:spLocks noGrp="1"/>
          </p:cNvSpPr>
          <p:nvPr>
            <p:ph type="dt" sz="half" idx="10"/>
          </p:nvPr>
        </p:nvSpPr>
        <p:spPr/>
        <p:txBody>
          <a:bodyPr/>
          <a:lstStyle/>
          <a:p>
            <a:fld id="{A4AAB2D1-6741-42DB-9A4C-1EF6BEC7332B}" type="datetimeFigureOut">
              <a:rPr lang="en-US" smtClean="0"/>
              <a:t>3/16/22</a:t>
            </a:fld>
            <a:endParaRPr lang="en-US"/>
          </a:p>
        </p:txBody>
      </p:sp>
      <p:sp>
        <p:nvSpPr>
          <p:cNvPr id="3" name="Footer Placeholder 2">
            <a:extLst>
              <a:ext uri="{FF2B5EF4-FFF2-40B4-BE49-F238E27FC236}">
                <a16:creationId xmlns:a16="http://schemas.microsoft.com/office/drawing/2014/main" id="{B7806F79-BDA6-440F-979F-6E909DD6EE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2D8403-434E-4B45-BBEA-5F029D534926}"/>
              </a:ext>
            </a:extLst>
          </p:cNvPr>
          <p:cNvSpPr>
            <a:spLocks noGrp="1"/>
          </p:cNvSpPr>
          <p:nvPr>
            <p:ph type="sldNum" sz="quarter" idx="12"/>
          </p:nvPr>
        </p:nvSpPr>
        <p:spPr/>
        <p:txBody>
          <a:bodyPr/>
          <a:lstStyle/>
          <a:p>
            <a:fld id="{38B99420-DB84-4478-87A5-955884413A29}" type="slidenum">
              <a:rPr lang="en-US" smtClean="0"/>
              <a:t>‹#›</a:t>
            </a:fld>
            <a:endParaRPr lang="en-US"/>
          </a:p>
        </p:txBody>
      </p:sp>
    </p:spTree>
    <p:extLst>
      <p:ext uri="{BB962C8B-B14F-4D97-AF65-F5344CB8AC3E}">
        <p14:creationId xmlns:p14="http://schemas.microsoft.com/office/powerpoint/2010/main" val="60222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8772B-A029-4AC2-A4B6-FE07D566BF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3FED3E-DD1E-4469-819C-4975FBC530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4701D2-E9D8-4679-A040-386625D70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FA4B7F-AD1B-4D89-A457-BC0BAE47C5EE}"/>
              </a:ext>
            </a:extLst>
          </p:cNvPr>
          <p:cNvSpPr>
            <a:spLocks noGrp="1"/>
          </p:cNvSpPr>
          <p:nvPr>
            <p:ph type="dt" sz="half" idx="10"/>
          </p:nvPr>
        </p:nvSpPr>
        <p:spPr/>
        <p:txBody>
          <a:bodyPr/>
          <a:lstStyle/>
          <a:p>
            <a:fld id="{A4AAB2D1-6741-42DB-9A4C-1EF6BEC7332B}" type="datetimeFigureOut">
              <a:rPr lang="en-US" smtClean="0"/>
              <a:t>3/16/22</a:t>
            </a:fld>
            <a:endParaRPr lang="en-US"/>
          </a:p>
        </p:txBody>
      </p:sp>
      <p:sp>
        <p:nvSpPr>
          <p:cNvPr id="6" name="Footer Placeholder 5">
            <a:extLst>
              <a:ext uri="{FF2B5EF4-FFF2-40B4-BE49-F238E27FC236}">
                <a16:creationId xmlns:a16="http://schemas.microsoft.com/office/drawing/2014/main" id="{839118D1-EF4A-48E5-AB00-606516650D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847544-DADC-417C-A380-DCEE6E865179}"/>
              </a:ext>
            </a:extLst>
          </p:cNvPr>
          <p:cNvSpPr>
            <a:spLocks noGrp="1"/>
          </p:cNvSpPr>
          <p:nvPr>
            <p:ph type="sldNum" sz="quarter" idx="12"/>
          </p:nvPr>
        </p:nvSpPr>
        <p:spPr/>
        <p:txBody>
          <a:bodyPr/>
          <a:lstStyle/>
          <a:p>
            <a:fld id="{38B99420-DB84-4478-87A5-955884413A29}" type="slidenum">
              <a:rPr lang="en-US" smtClean="0"/>
              <a:t>‹#›</a:t>
            </a:fld>
            <a:endParaRPr lang="en-US"/>
          </a:p>
        </p:txBody>
      </p:sp>
    </p:spTree>
    <p:extLst>
      <p:ext uri="{BB962C8B-B14F-4D97-AF65-F5344CB8AC3E}">
        <p14:creationId xmlns:p14="http://schemas.microsoft.com/office/powerpoint/2010/main" val="2129525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2122-AFF8-48D4-9678-AC2F797098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5F53A9-F8AE-44B6-B0DF-D712624ED5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09571E-A731-41B4-96E6-9F513EEF0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9967A9-9B59-4FB8-A7F0-BB06A2BDB9AB}"/>
              </a:ext>
            </a:extLst>
          </p:cNvPr>
          <p:cNvSpPr>
            <a:spLocks noGrp="1"/>
          </p:cNvSpPr>
          <p:nvPr>
            <p:ph type="dt" sz="half" idx="10"/>
          </p:nvPr>
        </p:nvSpPr>
        <p:spPr/>
        <p:txBody>
          <a:bodyPr/>
          <a:lstStyle/>
          <a:p>
            <a:fld id="{A4AAB2D1-6741-42DB-9A4C-1EF6BEC7332B}" type="datetimeFigureOut">
              <a:rPr lang="en-US" smtClean="0"/>
              <a:t>3/16/22</a:t>
            </a:fld>
            <a:endParaRPr lang="en-US"/>
          </a:p>
        </p:txBody>
      </p:sp>
      <p:sp>
        <p:nvSpPr>
          <p:cNvPr id="6" name="Footer Placeholder 5">
            <a:extLst>
              <a:ext uri="{FF2B5EF4-FFF2-40B4-BE49-F238E27FC236}">
                <a16:creationId xmlns:a16="http://schemas.microsoft.com/office/drawing/2014/main" id="{CC6D0ACC-7685-4446-A5BF-ECDABF4E57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404392-CC70-49BA-B34E-C4C218ACFBDA}"/>
              </a:ext>
            </a:extLst>
          </p:cNvPr>
          <p:cNvSpPr>
            <a:spLocks noGrp="1"/>
          </p:cNvSpPr>
          <p:nvPr>
            <p:ph type="sldNum" sz="quarter" idx="12"/>
          </p:nvPr>
        </p:nvSpPr>
        <p:spPr/>
        <p:txBody>
          <a:bodyPr/>
          <a:lstStyle/>
          <a:p>
            <a:fld id="{38B99420-DB84-4478-87A5-955884413A29}" type="slidenum">
              <a:rPr lang="en-US" smtClean="0"/>
              <a:t>‹#›</a:t>
            </a:fld>
            <a:endParaRPr lang="en-US"/>
          </a:p>
        </p:txBody>
      </p:sp>
    </p:spTree>
    <p:extLst>
      <p:ext uri="{BB962C8B-B14F-4D97-AF65-F5344CB8AC3E}">
        <p14:creationId xmlns:p14="http://schemas.microsoft.com/office/powerpoint/2010/main" val="527954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4E843C-264B-4583-A454-CEE46F612F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FDC0FC-C9A6-4133-B489-1E5ACF6AC5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7F9EE-1F07-4510-BD48-C0196651F5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AB2D1-6741-42DB-9A4C-1EF6BEC7332B}" type="datetimeFigureOut">
              <a:rPr lang="en-US" smtClean="0"/>
              <a:t>3/16/22</a:t>
            </a:fld>
            <a:endParaRPr lang="en-US"/>
          </a:p>
        </p:txBody>
      </p:sp>
      <p:sp>
        <p:nvSpPr>
          <p:cNvPr id="5" name="Footer Placeholder 4">
            <a:extLst>
              <a:ext uri="{FF2B5EF4-FFF2-40B4-BE49-F238E27FC236}">
                <a16:creationId xmlns:a16="http://schemas.microsoft.com/office/drawing/2014/main" id="{B362DB93-9E71-4426-BEC1-FFAAF81464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2758AE-CBC5-465A-8F30-A6BDCAE07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99420-DB84-4478-87A5-955884413A29}" type="slidenum">
              <a:rPr lang="en-US" smtClean="0"/>
              <a:t>‹#›</a:t>
            </a:fld>
            <a:endParaRPr lang="en-US"/>
          </a:p>
        </p:txBody>
      </p:sp>
    </p:spTree>
    <p:extLst>
      <p:ext uri="{BB962C8B-B14F-4D97-AF65-F5344CB8AC3E}">
        <p14:creationId xmlns:p14="http://schemas.microsoft.com/office/powerpoint/2010/main" val="1968203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0EEF2E-ECCC-8343-925F-01F14CA498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C8AAF4-BE98-DA42-86B9-85E6A5B94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811D6-7D9B-B948-BE9D-4B97E9FE38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29025-923F-1A40-8DBA-7C598FBCCC75}" type="datetimeFigureOut">
              <a:rPr lang="en-US" smtClean="0"/>
              <a:t>3/16/22</a:t>
            </a:fld>
            <a:endParaRPr lang="en-US"/>
          </a:p>
        </p:txBody>
      </p:sp>
      <p:sp>
        <p:nvSpPr>
          <p:cNvPr id="5" name="Footer Placeholder 4">
            <a:extLst>
              <a:ext uri="{FF2B5EF4-FFF2-40B4-BE49-F238E27FC236}">
                <a16:creationId xmlns:a16="http://schemas.microsoft.com/office/drawing/2014/main" id="{05667FCE-1ECD-494A-8F52-062824896E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356890-D7F8-C940-8F4C-CAF80D107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A8075-EE1B-5F47-B590-1A2CD1084ABB}" type="slidenum">
              <a:rPr lang="en-US" smtClean="0"/>
              <a:t>‹#›</a:t>
            </a:fld>
            <a:endParaRPr lang="en-US"/>
          </a:p>
        </p:txBody>
      </p:sp>
    </p:spTree>
    <p:extLst>
      <p:ext uri="{BB962C8B-B14F-4D97-AF65-F5344CB8AC3E}">
        <p14:creationId xmlns:p14="http://schemas.microsoft.com/office/powerpoint/2010/main" val="20022367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58845B-30E4-054F-B10A-1F3F3C3A0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D84457-8117-614F-B581-546644D8B2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F3A06-29B2-524D-979A-99E52286E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056F23-C78A-8548-85AD-D958B6E32C98}" type="datetimeFigureOut">
              <a:rPr lang="en-US" smtClean="0"/>
              <a:t>3/16/22</a:t>
            </a:fld>
            <a:endParaRPr lang="en-US"/>
          </a:p>
        </p:txBody>
      </p:sp>
      <p:sp>
        <p:nvSpPr>
          <p:cNvPr id="5" name="Footer Placeholder 4">
            <a:extLst>
              <a:ext uri="{FF2B5EF4-FFF2-40B4-BE49-F238E27FC236}">
                <a16:creationId xmlns:a16="http://schemas.microsoft.com/office/drawing/2014/main" id="{65ECC1E1-497E-3A49-AC44-BC54B1075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2BB2AA-DF42-9140-AEFB-060A01D30C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88CCC-5706-1F4F-AB0E-B9B5748D52C5}" type="slidenum">
              <a:rPr lang="en-US" smtClean="0"/>
              <a:t>‹#›</a:t>
            </a:fld>
            <a:endParaRPr lang="en-US"/>
          </a:p>
        </p:txBody>
      </p:sp>
    </p:spTree>
    <p:extLst>
      <p:ext uri="{BB962C8B-B14F-4D97-AF65-F5344CB8AC3E}">
        <p14:creationId xmlns:p14="http://schemas.microsoft.com/office/powerpoint/2010/main" val="4234948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3E099E-1576-D641-B098-6D47F7D9F6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ABC1AA-E9AA-D046-BD91-2AF9FC61E9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98876-1C9B-F143-9464-79888AF83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3284E7-F889-A949-BBCA-46F50F93AA0B}" type="datetimeFigureOut">
              <a:rPr lang="en-US" smtClean="0"/>
              <a:t>3/16/22</a:t>
            </a:fld>
            <a:endParaRPr lang="en-US"/>
          </a:p>
        </p:txBody>
      </p:sp>
      <p:sp>
        <p:nvSpPr>
          <p:cNvPr id="5" name="Footer Placeholder 4">
            <a:extLst>
              <a:ext uri="{FF2B5EF4-FFF2-40B4-BE49-F238E27FC236}">
                <a16:creationId xmlns:a16="http://schemas.microsoft.com/office/drawing/2014/main" id="{6FA50950-052A-F54B-B19C-2691469151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AFAFE1-06A0-6649-9D02-D61664877E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E50CD-8D14-AC45-BD21-E54FF4E51EEF}" type="slidenum">
              <a:rPr lang="en-US" smtClean="0"/>
              <a:t>‹#›</a:t>
            </a:fld>
            <a:endParaRPr lang="en-US"/>
          </a:p>
        </p:txBody>
      </p:sp>
    </p:spTree>
    <p:extLst>
      <p:ext uri="{BB962C8B-B14F-4D97-AF65-F5344CB8AC3E}">
        <p14:creationId xmlns:p14="http://schemas.microsoft.com/office/powerpoint/2010/main" val="2292270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38489-2E14-1B40-981D-6CF8465AF8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FA2286-7B03-E340-BDB4-14521A7EC9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8FF9F-5C9C-5B4A-9E1A-053DC8795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6D6B9-89F0-8D49-97C7-F4F5F8EDEADA}" type="datetimeFigureOut">
              <a:rPr lang="en-US" smtClean="0"/>
              <a:t>3/16/22</a:t>
            </a:fld>
            <a:endParaRPr lang="en-US"/>
          </a:p>
        </p:txBody>
      </p:sp>
      <p:sp>
        <p:nvSpPr>
          <p:cNvPr id="5" name="Footer Placeholder 4">
            <a:extLst>
              <a:ext uri="{FF2B5EF4-FFF2-40B4-BE49-F238E27FC236}">
                <a16:creationId xmlns:a16="http://schemas.microsoft.com/office/drawing/2014/main" id="{D2119604-B03C-A647-91DA-60DC4B5BB0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A6D135-6FC7-3E48-A728-DD57427F79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28E25A-2042-B94D-B531-7F6E67A824FD}" type="slidenum">
              <a:rPr lang="en-US" smtClean="0"/>
              <a:t>‹#›</a:t>
            </a:fld>
            <a:endParaRPr lang="en-US"/>
          </a:p>
        </p:txBody>
      </p:sp>
    </p:spTree>
    <p:extLst>
      <p:ext uri="{BB962C8B-B14F-4D97-AF65-F5344CB8AC3E}">
        <p14:creationId xmlns:p14="http://schemas.microsoft.com/office/powerpoint/2010/main" val="10892496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descr="A picture containing mirror, glass&#10;&#10;Description automatically generated">
            <a:extLst>
              <a:ext uri="{FF2B5EF4-FFF2-40B4-BE49-F238E27FC236}">
                <a16:creationId xmlns:a16="http://schemas.microsoft.com/office/drawing/2014/main" id="{D57D71C0-64CD-4A16-82C8-9BA3467AF84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423" b="16628"/>
          <a:stretch/>
        </p:blipFill>
        <p:spPr>
          <a:xfrm flipH="1">
            <a:off x="-32086" y="373661"/>
            <a:ext cx="12224086" cy="6858000"/>
          </a:xfrm>
          <a:prstGeom prst="rect">
            <a:avLst/>
          </a:prstGeom>
        </p:spPr>
      </p:pic>
      <p:sp>
        <p:nvSpPr>
          <p:cNvPr id="2" name="TextBox 1">
            <a:extLst>
              <a:ext uri="{FF2B5EF4-FFF2-40B4-BE49-F238E27FC236}">
                <a16:creationId xmlns:a16="http://schemas.microsoft.com/office/drawing/2014/main" id="{CA34C161-F697-4FFD-ACE2-7E3F9A10B3FB}"/>
              </a:ext>
            </a:extLst>
          </p:cNvPr>
          <p:cNvSpPr txBox="1"/>
          <p:nvPr/>
        </p:nvSpPr>
        <p:spPr>
          <a:xfrm>
            <a:off x="135925" y="361786"/>
            <a:ext cx="11751276" cy="1200329"/>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“It’s Our Teams Passion to Promote Innovative Solutions for Healthier &amp; Safer Indoor Air Quality” </a:t>
            </a:r>
          </a:p>
        </p:txBody>
      </p:sp>
      <p:sp>
        <p:nvSpPr>
          <p:cNvPr id="3" name="TextBox 2">
            <a:extLst>
              <a:ext uri="{FF2B5EF4-FFF2-40B4-BE49-F238E27FC236}">
                <a16:creationId xmlns:a16="http://schemas.microsoft.com/office/drawing/2014/main" id="{9DE10944-782A-4594-99C4-129E299892E1}"/>
              </a:ext>
            </a:extLst>
          </p:cNvPr>
          <p:cNvSpPr txBox="1"/>
          <p:nvPr/>
        </p:nvSpPr>
        <p:spPr>
          <a:xfrm>
            <a:off x="135925" y="1952368"/>
            <a:ext cx="6874475" cy="4493538"/>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Meet our Julius Toth our Founder eco inventor and IAQ expert. After 40 years of product development combined with marketing excellence, Julius led his team on a path to record success. His award-winning invented better eco-products are used by million to improve the quality of living life indoors.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The PANDEMIC unleased a NEW surging awareness of breathing untreated indoor air. Julius and his expert team create dynamic awareness to todays Optimal Air Solutions. Our family of Advanced  AIR Technologies are </a:t>
            </a:r>
            <a:r>
              <a:rPr lang="en-US" sz="2200" b="1" dirty="0">
                <a:latin typeface="Arial" panose="020B0604020202020204" pitchFamily="34" charset="0"/>
                <a:cs typeface="Arial" panose="020B0604020202020204" pitchFamily="34" charset="0"/>
              </a:rPr>
              <a:t>lab certified </a:t>
            </a:r>
            <a:r>
              <a:rPr lang="en-US" sz="2200" dirty="0">
                <a:latin typeface="Arial" panose="020B0604020202020204" pitchFamily="34" charset="0"/>
                <a:cs typeface="Arial" panose="020B0604020202020204" pitchFamily="34" charset="0"/>
              </a:rPr>
              <a:t>to Destroy</a:t>
            </a:r>
            <a:r>
              <a:rPr lang="en-US" sz="2200" dirty="0">
                <a:solidFill>
                  <a:srgbClr val="FF0000"/>
                </a:solidFill>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COVID19  </a:t>
            </a:r>
            <a:r>
              <a:rPr lang="en-US" sz="2200" dirty="0">
                <a:latin typeface="Arial" panose="020B0604020202020204" pitchFamily="34" charset="0"/>
                <a:cs typeface="Arial" panose="020B0604020202020204" pitchFamily="34" charset="0"/>
              </a:rPr>
              <a:t>by 99.02% in 30 seconds. </a:t>
            </a:r>
            <a:endParaRPr lang="en-US" sz="2400" dirty="0">
              <a:solidFill>
                <a:schemeClr val="bg1"/>
              </a:solidFill>
              <a:latin typeface="Arial" panose="020B0604020202020204" pitchFamily="34" charset="0"/>
              <a:cs typeface="Arial" panose="020B0604020202020204" pitchFamily="34" charset="0"/>
            </a:endParaRPr>
          </a:p>
        </p:txBody>
      </p:sp>
      <p:pic>
        <p:nvPicPr>
          <p:cNvPr id="5" name="Picture 4" descr="A person wearing a suit and tie&#10;&#10;Description automatically generated">
            <a:extLst>
              <a:ext uri="{FF2B5EF4-FFF2-40B4-BE49-F238E27FC236}">
                <a16:creationId xmlns:a16="http://schemas.microsoft.com/office/drawing/2014/main" id="{5C432807-1BC1-48DB-A6FA-FA6F6DE6D488}"/>
              </a:ext>
            </a:extLst>
          </p:cNvPr>
          <p:cNvPicPr>
            <a:picLocks noChangeAspect="1"/>
          </p:cNvPicPr>
          <p:nvPr/>
        </p:nvPicPr>
        <p:blipFill rotWithShape="1">
          <a:blip r:embed="rId4">
            <a:extLst>
              <a:ext uri="{28A0092B-C50C-407E-A947-70E740481C1C}">
                <a14:useLocalDpi xmlns:a14="http://schemas.microsoft.com/office/drawing/2010/main" val="0"/>
              </a:ext>
            </a:extLst>
          </a:blip>
          <a:srcRect b="22995"/>
          <a:stretch/>
        </p:blipFill>
        <p:spPr>
          <a:xfrm>
            <a:off x="7029355" y="1576973"/>
            <a:ext cx="6156090" cy="5281027"/>
          </a:xfrm>
          <a:prstGeom prst="rect">
            <a:avLst/>
          </a:prstGeom>
        </p:spPr>
      </p:pic>
      <p:pic>
        <p:nvPicPr>
          <p:cNvPr id="6" name="Picture 5" descr="A person wearing a suit and tie&#10;&#10;Description automatically generated">
            <a:extLst>
              <a:ext uri="{FF2B5EF4-FFF2-40B4-BE49-F238E27FC236}">
                <a16:creationId xmlns:a16="http://schemas.microsoft.com/office/drawing/2014/main" id="{AF697715-685C-814C-969F-13F802C0620F}"/>
              </a:ext>
            </a:extLst>
          </p:cNvPr>
          <p:cNvPicPr>
            <a:picLocks noChangeAspect="1"/>
          </p:cNvPicPr>
          <p:nvPr/>
        </p:nvPicPr>
        <p:blipFill rotWithShape="1">
          <a:blip r:embed="rId4">
            <a:extLst>
              <a:ext uri="{28A0092B-C50C-407E-A947-70E740481C1C}">
                <a14:useLocalDpi xmlns:a14="http://schemas.microsoft.com/office/drawing/2010/main" val="0"/>
              </a:ext>
            </a:extLst>
          </a:blip>
          <a:srcRect b="22995"/>
          <a:stretch/>
        </p:blipFill>
        <p:spPr>
          <a:xfrm>
            <a:off x="6939083" y="1585865"/>
            <a:ext cx="6336634" cy="5237303"/>
          </a:xfrm>
          <a:prstGeom prst="rect">
            <a:avLst/>
          </a:prstGeom>
        </p:spPr>
      </p:pic>
      <p:pic>
        <p:nvPicPr>
          <p:cNvPr id="4" name="Picture 3">
            <a:extLst>
              <a:ext uri="{FF2B5EF4-FFF2-40B4-BE49-F238E27FC236}">
                <a16:creationId xmlns:a16="http://schemas.microsoft.com/office/drawing/2014/main" id="{FE863507-6276-914A-A1EC-D8FD3E14CB5C}"/>
              </a:ext>
            </a:extLst>
          </p:cNvPr>
          <p:cNvPicPr>
            <a:picLocks noChangeAspect="1"/>
          </p:cNvPicPr>
          <p:nvPr/>
        </p:nvPicPr>
        <p:blipFill>
          <a:blip r:embed="rId5"/>
          <a:stretch>
            <a:fillRect/>
          </a:stretch>
        </p:blipFill>
        <p:spPr>
          <a:xfrm>
            <a:off x="6816436" y="3400334"/>
            <a:ext cx="2327563" cy="769141"/>
          </a:xfrm>
          <a:prstGeom prst="rect">
            <a:avLst/>
          </a:prstGeom>
        </p:spPr>
      </p:pic>
      <p:pic>
        <p:nvPicPr>
          <p:cNvPr id="8" name="Picture 7">
            <a:extLst>
              <a:ext uri="{FF2B5EF4-FFF2-40B4-BE49-F238E27FC236}">
                <a16:creationId xmlns:a16="http://schemas.microsoft.com/office/drawing/2014/main" id="{69D269E7-F14D-DF49-B4FD-CEE85E708DAD}"/>
              </a:ext>
            </a:extLst>
          </p:cNvPr>
          <p:cNvPicPr>
            <a:picLocks noChangeAspect="1"/>
          </p:cNvPicPr>
          <p:nvPr/>
        </p:nvPicPr>
        <p:blipFill>
          <a:blip r:embed="rId5"/>
          <a:stretch>
            <a:fillRect/>
          </a:stretch>
        </p:blipFill>
        <p:spPr>
          <a:xfrm>
            <a:off x="7391613" y="2733131"/>
            <a:ext cx="800101" cy="424793"/>
          </a:xfrm>
          <a:prstGeom prst="rect">
            <a:avLst/>
          </a:prstGeom>
        </p:spPr>
      </p:pic>
    </p:spTree>
    <p:extLst>
      <p:ext uri="{BB962C8B-B14F-4D97-AF65-F5344CB8AC3E}">
        <p14:creationId xmlns:p14="http://schemas.microsoft.com/office/powerpoint/2010/main" val="3753203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B38B1-4F91-3149-89E4-168302C1035F}"/>
              </a:ext>
            </a:extLst>
          </p:cNvPr>
          <p:cNvSpPr>
            <a:spLocks noGrp="1"/>
          </p:cNvSpPr>
          <p:nvPr>
            <p:ph type="title"/>
          </p:nvPr>
        </p:nvSpPr>
        <p:spPr>
          <a:xfrm>
            <a:off x="1" y="304800"/>
            <a:ext cx="4742120" cy="1946787"/>
          </a:xfrm>
        </p:spPr>
        <p:txBody>
          <a:bodyPr>
            <a:noAutofit/>
          </a:bodyPr>
          <a:lstStyle/>
          <a:p>
            <a:pPr algn="ctr"/>
            <a:r>
              <a:rPr lang="en-US" sz="4800" b="1" dirty="0"/>
              <a:t>Lab Certification</a:t>
            </a:r>
            <a:br>
              <a:rPr lang="en-US" sz="4800" b="1" dirty="0"/>
            </a:br>
            <a:r>
              <a:rPr lang="en-US" sz="4800" b="1" dirty="0"/>
              <a:t>CONFIRMS</a:t>
            </a:r>
          </a:p>
        </p:txBody>
      </p:sp>
      <p:sp>
        <p:nvSpPr>
          <p:cNvPr id="3" name="Content Placeholder 2">
            <a:extLst>
              <a:ext uri="{FF2B5EF4-FFF2-40B4-BE49-F238E27FC236}">
                <a16:creationId xmlns:a16="http://schemas.microsoft.com/office/drawing/2014/main" id="{D8AF28AC-16C5-F648-8ED4-BC942AABEED5}"/>
              </a:ext>
            </a:extLst>
          </p:cNvPr>
          <p:cNvSpPr>
            <a:spLocks noGrp="1"/>
          </p:cNvSpPr>
          <p:nvPr>
            <p:ph idx="1"/>
          </p:nvPr>
        </p:nvSpPr>
        <p:spPr>
          <a:xfrm>
            <a:off x="1005839" y="2251587"/>
            <a:ext cx="3017521" cy="3615813"/>
          </a:xfrm>
        </p:spPr>
        <p:txBody>
          <a:bodyPr>
            <a:noAutofit/>
          </a:bodyPr>
          <a:lstStyle/>
          <a:p>
            <a:pPr marL="0" indent="0" algn="ctr">
              <a:buNone/>
            </a:pPr>
            <a:endParaRPr lang="en-US" sz="3600" dirty="0"/>
          </a:p>
          <a:p>
            <a:pPr marL="0" indent="0" algn="ctr">
              <a:buNone/>
            </a:pPr>
            <a:r>
              <a:rPr lang="en-US" sz="3600" b="1" dirty="0"/>
              <a:t>Air X Technology </a:t>
            </a:r>
            <a:r>
              <a:rPr lang="en-US" sz="3600" b="1" dirty="0">
                <a:solidFill>
                  <a:srgbClr val="FF0000"/>
                </a:solidFill>
              </a:rPr>
              <a:t>Kills COVID 19 </a:t>
            </a:r>
            <a:r>
              <a:rPr lang="en-US" sz="3600" b="1" dirty="0"/>
              <a:t>including all known flu viruses</a:t>
            </a:r>
          </a:p>
        </p:txBody>
      </p:sp>
      <p:pic>
        <p:nvPicPr>
          <p:cNvPr id="5" name="Picture 4">
            <a:extLst>
              <a:ext uri="{FF2B5EF4-FFF2-40B4-BE49-F238E27FC236}">
                <a16:creationId xmlns:a16="http://schemas.microsoft.com/office/drawing/2014/main" id="{E8AC7771-95C8-D041-BCAE-1B92EAF13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056" y="0"/>
            <a:ext cx="7990624" cy="6857999"/>
          </a:xfrm>
          <a:prstGeom prst="rect">
            <a:avLst/>
          </a:prstGeom>
          <a:effectLst/>
        </p:spPr>
      </p:pic>
    </p:spTree>
    <p:extLst>
      <p:ext uri="{BB962C8B-B14F-4D97-AF65-F5344CB8AC3E}">
        <p14:creationId xmlns:p14="http://schemas.microsoft.com/office/powerpoint/2010/main" val="957675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2EB642AF-1356-7C45-BB04-F78602F0B62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103" r="-1" b="3074"/>
          <a:stretch/>
        </p:blipFill>
        <p:spPr>
          <a:xfrm>
            <a:off x="321733" y="321733"/>
            <a:ext cx="11548534" cy="6214534"/>
          </a:xfrm>
          <a:prstGeom prst="rect">
            <a:avLst/>
          </a:prstGeom>
        </p:spPr>
      </p:pic>
    </p:spTree>
    <p:extLst>
      <p:ext uri="{BB962C8B-B14F-4D97-AF65-F5344CB8AC3E}">
        <p14:creationId xmlns:p14="http://schemas.microsoft.com/office/powerpoint/2010/main" val="1106661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alpha val="39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AF47DB-6054-4C69-B7AA-B85B11B88EB6}"/>
              </a:ext>
            </a:extLst>
          </p:cNvPr>
          <p:cNvSpPr txBox="1"/>
          <p:nvPr/>
        </p:nvSpPr>
        <p:spPr>
          <a:xfrm>
            <a:off x="10504305" y="349168"/>
            <a:ext cx="1651379" cy="830997"/>
          </a:xfrm>
          <a:prstGeom prst="rect">
            <a:avLst/>
          </a:prstGeom>
          <a:noFill/>
        </p:spPr>
        <p:txBody>
          <a:bodyPr wrap="square" rtlCol="0">
            <a:spAutoFit/>
          </a:bodyPr>
          <a:lstStyle/>
          <a:p>
            <a:r>
              <a:rPr lang="en-US" sz="4800" b="1" dirty="0">
                <a:solidFill>
                  <a:schemeClr val="accent1">
                    <a:lumMod val="75000"/>
                  </a:schemeClr>
                </a:solidFill>
                <a:latin typeface="Arial" panose="020B0604020202020204" pitchFamily="34" charset="0"/>
                <a:cs typeface="Arial" panose="020B0604020202020204" pitchFamily="34" charset="0"/>
              </a:rPr>
              <a:t>X8</a:t>
            </a:r>
          </a:p>
        </p:txBody>
      </p:sp>
      <p:pic>
        <p:nvPicPr>
          <p:cNvPr id="12" name="Picture 11" descr="A picture containing indoor, sitting, room, living&#10;&#10;Description automatically generated">
            <a:extLst>
              <a:ext uri="{FF2B5EF4-FFF2-40B4-BE49-F238E27FC236}">
                <a16:creationId xmlns:a16="http://schemas.microsoft.com/office/drawing/2014/main" id="{E88FCBD9-2784-45E7-926F-79FBF456C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005" y="436343"/>
            <a:ext cx="4308195" cy="5985313"/>
          </a:xfrm>
          <a:prstGeom prst="rect">
            <a:avLst/>
          </a:prstGeom>
          <a:ln w="127000" cap="sq">
            <a:noFill/>
            <a:miter lim="800000"/>
          </a:ln>
          <a:effectLst>
            <a:outerShdw blurRad="57150" dist="50800" dir="2700000" algn="tl" rotWithShape="0">
              <a:srgbClr val="000000">
                <a:alpha val="40000"/>
              </a:srgbClr>
            </a:outerShdw>
          </a:effectLst>
        </p:spPr>
      </p:pic>
      <p:sp>
        <p:nvSpPr>
          <p:cNvPr id="21" name="Rectangle 20">
            <a:extLst>
              <a:ext uri="{FF2B5EF4-FFF2-40B4-BE49-F238E27FC236}">
                <a16:creationId xmlns:a16="http://schemas.microsoft.com/office/drawing/2014/main" id="{51D14B64-3E21-4CBC-9583-B33BFD6A9AAA}"/>
              </a:ext>
            </a:extLst>
          </p:cNvPr>
          <p:cNvSpPr/>
          <p:nvPr/>
        </p:nvSpPr>
        <p:spPr>
          <a:xfrm>
            <a:off x="5170200" y="1521128"/>
            <a:ext cx="6646460" cy="470299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6F40923-1BBE-4731-8661-2231797A8581}"/>
              </a:ext>
            </a:extLst>
          </p:cNvPr>
          <p:cNvSpPr txBox="1"/>
          <p:nvPr/>
        </p:nvSpPr>
        <p:spPr>
          <a:xfrm>
            <a:off x="4761121" y="1354310"/>
            <a:ext cx="7001354" cy="1446550"/>
          </a:xfrm>
          <a:prstGeom prst="rect">
            <a:avLst/>
          </a:prstGeom>
          <a:noFill/>
        </p:spPr>
        <p:txBody>
          <a:bodyPr wrap="square" rtlCol="0">
            <a:spAutoFit/>
          </a:bodyPr>
          <a:lstStyle/>
          <a:p>
            <a:pPr algn="r"/>
            <a:br>
              <a:rPr lang="en-US" sz="2400" b="1" i="0" dirty="0">
                <a:solidFill>
                  <a:schemeClr val="bg1"/>
                </a:solidFill>
                <a:effectLst/>
                <a:latin typeface="Arial Nova" panose="020B0504020202020204" pitchFamily="34" charset="0"/>
              </a:rPr>
            </a:br>
            <a:r>
              <a:rPr lang="en-US" sz="3200" b="1" i="0" dirty="0">
                <a:solidFill>
                  <a:schemeClr val="bg1"/>
                </a:solidFill>
                <a:effectLst/>
                <a:latin typeface="Arial" panose="020B0604020202020204" pitchFamily="34" charset="0"/>
                <a:cs typeface="Arial" panose="020B0604020202020204" pitchFamily="34" charset="0"/>
              </a:rPr>
              <a:t>Your Ultimate Pollution Solution </a:t>
            </a:r>
            <a:br>
              <a:rPr lang="en-US" sz="2400" b="1" i="0" dirty="0">
                <a:solidFill>
                  <a:schemeClr val="bg1"/>
                </a:solidFill>
                <a:effectLst/>
                <a:latin typeface="Arial" panose="020B0604020202020204" pitchFamily="34" charset="0"/>
                <a:cs typeface="Arial" panose="020B0604020202020204" pitchFamily="34" charset="0"/>
              </a:rPr>
            </a:br>
            <a:r>
              <a:rPr lang="en-US" sz="3200" i="0" dirty="0">
                <a:solidFill>
                  <a:schemeClr val="bg1"/>
                </a:solidFill>
                <a:effectLst/>
                <a:latin typeface="Arial" panose="020B0604020202020204" pitchFamily="34" charset="0"/>
                <a:cs typeface="Arial" panose="020B0604020202020204" pitchFamily="34" charset="0"/>
              </a:rPr>
              <a:t>Introducing the </a:t>
            </a:r>
            <a:r>
              <a:rPr lang="en-US" sz="3200" b="1" i="0" dirty="0">
                <a:solidFill>
                  <a:schemeClr val="bg1"/>
                </a:solidFill>
                <a:effectLst/>
                <a:latin typeface="Arial" panose="020B0604020202020204" pitchFamily="34" charset="0"/>
                <a:cs typeface="Arial" panose="020B0604020202020204" pitchFamily="34" charset="0"/>
              </a:rPr>
              <a:t>Airdog X8</a:t>
            </a:r>
          </a:p>
        </p:txBody>
      </p:sp>
      <p:sp>
        <p:nvSpPr>
          <p:cNvPr id="18" name="TextBox 17">
            <a:extLst>
              <a:ext uri="{FF2B5EF4-FFF2-40B4-BE49-F238E27FC236}">
                <a16:creationId xmlns:a16="http://schemas.microsoft.com/office/drawing/2014/main" id="{AEFDFA76-123C-4C04-B2A9-FBADBC91C5B1}"/>
              </a:ext>
            </a:extLst>
          </p:cNvPr>
          <p:cNvSpPr txBox="1"/>
          <p:nvPr/>
        </p:nvSpPr>
        <p:spPr>
          <a:xfrm>
            <a:off x="5613020" y="3173661"/>
            <a:ext cx="5950424" cy="2677656"/>
          </a:xfrm>
          <a:prstGeom prst="rect">
            <a:avLst/>
          </a:prstGeom>
          <a:noFill/>
        </p:spPr>
        <p:txBody>
          <a:bodyPr wrap="square" rtlCol="0">
            <a:spAutoFit/>
          </a:bodyPr>
          <a:lstStyle/>
          <a:p>
            <a:pPr algn="r"/>
            <a:r>
              <a:rPr lang="en-US" sz="2400" i="0" dirty="0">
                <a:solidFill>
                  <a:schemeClr val="bg1"/>
                </a:solidFill>
                <a:effectLst/>
                <a:latin typeface="Arial" panose="020B0604020202020204" pitchFamily="34" charset="0"/>
                <a:cs typeface="Arial" panose="020B0604020202020204" pitchFamily="34" charset="0"/>
              </a:rPr>
              <a:t>The Airdog™ X8 is the fastest and most powerful Airdog™ product for superior air purification. By moving polluted indoor air through its filtration quickly, Airdog™ X8 can clean the air of a 1000 square foot space in just 20 minutes – making it the ultimate choice for large spaces. </a:t>
            </a:r>
            <a:endParaRPr lang="en-US" sz="2400" dirty="0">
              <a:solidFill>
                <a:schemeClr val="bg1"/>
              </a:solidFill>
              <a:latin typeface="Arial" panose="020B0604020202020204" pitchFamily="34" charset="0"/>
              <a:cs typeface="Arial" panose="020B0604020202020204" pitchFamily="34" charset="0"/>
            </a:endParaRPr>
          </a:p>
        </p:txBody>
      </p:sp>
      <p:pic>
        <p:nvPicPr>
          <p:cNvPr id="20" name="Picture 19" descr="A close up of a sign&#10;&#10;Description automatically generated">
            <a:extLst>
              <a:ext uri="{FF2B5EF4-FFF2-40B4-BE49-F238E27FC236}">
                <a16:creationId xmlns:a16="http://schemas.microsoft.com/office/drawing/2014/main" id="{355CB0FA-6383-4A1C-8346-31CB72544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973" y="0"/>
            <a:ext cx="5210517" cy="1628900"/>
          </a:xfrm>
          <a:prstGeom prst="rect">
            <a:avLst/>
          </a:prstGeom>
        </p:spPr>
      </p:pic>
    </p:spTree>
    <p:extLst>
      <p:ext uri="{BB962C8B-B14F-4D97-AF65-F5344CB8AC3E}">
        <p14:creationId xmlns:p14="http://schemas.microsoft.com/office/powerpoint/2010/main" val="885636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8" name="Picture 17" descr="A close up of a fan&#10;&#10;Description automatically generated">
            <a:extLst>
              <a:ext uri="{FF2B5EF4-FFF2-40B4-BE49-F238E27FC236}">
                <a16:creationId xmlns:a16="http://schemas.microsoft.com/office/drawing/2014/main" id="{70E2CCD9-BE8E-49F1-816F-F084A63933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6239" y="2147208"/>
            <a:ext cx="2977526" cy="2977526"/>
          </a:xfrm>
          <a:prstGeom prst="rect">
            <a:avLst/>
          </a:prstGeom>
        </p:spPr>
      </p:pic>
      <p:pic>
        <p:nvPicPr>
          <p:cNvPr id="21" name="Picture 20" descr="A picture containing sitting, open, small, door&#10;&#10;Description automatically generated">
            <a:extLst>
              <a:ext uri="{FF2B5EF4-FFF2-40B4-BE49-F238E27FC236}">
                <a16:creationId xmlns:a16="http://schemas.microsoft.com/office/drawing/2014/main" id="{48980D2B-71F1-4900-A2CE-B85A45D01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762" y="-697476"/>
            <a:ext cx="6948171" cy="7802795"/>
          </a:xfrm>
          <a:prstGeom prst="rect">
            <a:avLst/>
          </a:prstGeom>
        </p:spPr>
      </p:pic>
      <p:sp>
        <p:nvSpPr>
          <p:cNvPr id="19" name="TextBox 18">
            <a:extLst>
              <a:ext uri="{FF2B5EF4-FFF2-40B4-BE49-F238E27FC236}">
                <a16:creationId xmlns:a16="http://schemas.microsoft.com/office/drawing/2014/main" id="{D27C7B21-A971-47C3-8003-278CD0FCEB86}"/>
              </a:ext>
            </a:extLst>
          </p:cNvPr>
          <p:cNvSpPr txBox="1"/>
          <p:nvPr/>
        </p:nvSpPr>
        <p:spPr>
          <a:xfrm>
            <a:off x="358235" y="681316"/>
            <a:ext cx="4291819" cy="5786199"/>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Fast &amp; Powerful -  </a:t>
            </a:r>
          </a:p>
          <a:p>
            <a:r>
              <a:rPr lang="en-US" sz="2000" dirty="0">
                <a:solidFill>
                  <a:schemeClr val="bg1"/>
                </a:solidFill>
                <a:latin typeface="Arial" panose="020B0604020202020204" pitchFamily="34" charset="0"/>
                <a:cs typeface="Arial" panose="020B0604020202020204" pitchFamily="34" charset="0"/>
              </a:rPr>
              <a:t>Airdog™ X8’s </a:t>
            </a:r>
            <a:r>
              <a:rPr lang="en-US" sz="2000" b="1" dirty="0">
                <a:solidFill>
                  <a:schemeClr val="bg1"/>
                </a:solidFill>
                <a:latin typeface="Arial" panose="020B0604020202020204" pitchFamily="34" charset="0"/>
                <a:cs typeface="Arial" panose="020B0604020202020204" pitchFamily="34" charset="0"/>
              </a:rPr>
              <a:t>CADR</a:t>
            </a:r>
            <a:r>
              <a:rPr lang="en-US" sz="2000" dirty="0">
                <a:solidFill>
                  <a:schemeClr val="bg1"/>
                </a:solidFill>
                <a:latin typeface="Arial" panose="020B0604020202020204" pitchFamily="34" charset="0"/>
                <a:cs typeface="Arial" panose="020B0604020202020204" pitchFamily="34" charset="0"/>
              </a:rPr>
              <a:t> (Clean Air Delivery Rate) reaches up to 470 cubic feet per minute – making it a leader in air purification for airflow speed to destroy pollutants in the air and create a safe breathing zone</a:t>
            </a:r>
          </a:p>
          <a:p>
            <a:endParaRPr lang="en-US" sz="2200"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Quiet - </a:t>
            </a:r>
          </a:p>
          <a:p>
            <a:r>
              <a:rPr lang="en-US" sz="2000" i="0" dirty="0">
                <a:solidFill>
                  <a:schemeClr val="bg1"/>
                </a:solidFill>
                <a:effectLst/>
                <a:latin typeface="Arial" panose="020B0604020202020204" pitchFamily="34" charset="0"/>
                <a:cs typeface="Arial" panose="020B0604020202020204" pitchFamily="34" charset="0"/>
              </a:rPr>
              <a:t>Airdog X8 takes aerodynamic design to a higher level. You won't find another air purifier that is quieter than the X8. When comparing </a:t>
            </a:r>
            <a:r>
              <a:rPr lang="en-US" sz="2000" b="0" i="0" dirty="0">
                <a:solidFill>
                  <a:schemeClr val="bg1"/>
                </a:solidFill>
                <a:effectLst/>
                <a:latin typeface="Arial" panose="020B0604020202020204" pitchFamily="34" charset="0"/>
                <a:cs typeface="Arial" panose="020B0604020202020204" pitchFamily="34" charset="0"/>
              </a:rPr>
              <a:t>products at the same airflow rate, the noise level of 8 Airdog X8's working together equals the noise level of one of our competitors' units</a:t>
            </a:r>
            <a:r>
              <a:rPr lang="en-US" sz="2000" dirty="0">
                <a:solidFill>
                  <a:schemeClr val="bg1"/>
                </a:solidFill>
                <a:latin typeface="Arial" panose="020B0604020202020204" pitchFamily="34" charset="0"/>
                <a:cs typeface="Arial" panose="020B0604020202020204" pitchFamily="34" charset="0"/>
              </a:rPr>
              <a:t>!</a:t>
            </a:r>
            <a:r>
              <a:rPr lang="en-US" sz="2000" b="0" i="0" dirty="0">
                <a:solidFill>
                  <a:schemeClr val="bg1"/>
                </a:solidFill>
                <a:effectLst/>
                <a:latin typeface="Arial" panose="020B0604020202020204" pitchFamily="34" charset="0"/>
                <a:cs typeface="Arial" panose="020B0604020202020204" pitchFamily="34" charset="0"/>
              </a:rPr>
              <a:t> </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967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alpha val="39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descr="A picture containing sitting, refrigerator, small, cat&#10;&#10;Description automatically generated">
            <a:extLst>
              <a:ext uri="{FF2B5EF4-FFF2-40B4-BE49-F238E27FC236}">
                <a16:creationId xmlns:a16="http://schemas.microsoft.com/office/drawing/2014/main" id="{6505D864-6DA3-4622-85C5-29DF47C4A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55" y="2520342"/>
            <a:ext cx="4267772" cy="4267772"/>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5F10F4B7-431A-4C17-940C-63BFD27C1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377" y="3082666"/>
            <a:ext cx="2876447" cy="2876447"/>
          </a:xfrm>
          <a:prstGeom prst="rect">
            <a:avLst/>
          </a:prstGeom>
        </p:spPr>
      </p:pic>
      <p:sp>
        <p:nvSpPr>
          <p:cNvPr id="13" name="TextBox 12">
            <a:extLst>
              <a:ext uri="{FF2B5EF4-FFF2-40B4-BE49-F238E27FC236}">
                <a16:creationId xmlns:a16="http://schemas.microsoft.com/office/drawing/2014/main" id="{B1A170D5-74B0-40C7-83EF-F543F8B15933}"/>
              </a:ext>
            </a:extLst>
          </p:cNvPr>
          <p:cNvSpPr txBox="1"/>
          <p:nvPr/>
        </p:nvSpPr>
        <p:spPr>
          <a:xfrm>
            <a:off x="487340" y="424260"/>
            <a:ext cx="4643084" cy="2000548"/>
          </a:xfrm>
          <a:prstGeom prst="rect">
            <a:avLst/>
          </a:prstGeom>
          <a:noFill/>
        </p:spPr>
        <p:txBody>
          <a:bodyPr wrap="square" rtlCol="0">
            <a:spAutoFit/>
          </a:bodyPr>
          <a:lstStyle/>
          <a:p>
            <a:r>
              <a:rPr lang="en-US" sz="2400" b="1" dirty="0">
                <a:solidFill>
                  <a:schemeClr val="bg2">
                    <a:lumMod val="10000"/>
                  </a:schemeClr>
                </a:solidFill>
                <a:latin typeface="Arial" panose="020B0604020202020204" pitchFamily="34" charset="0"/>
                <a:cs typeface="Arial" panose="020B0604020202020204" pitchFamily="34" charset="0"/>
              </a:rPr>
              <a:t>Detachable Air Quality Meter – </a:t>
            </a:r>
          </a:p>
          <a:p>
            <a:r>
              <a:rPr lang="en-US" sz="2000" b="0" i="0" dirty="0">
                <a:solidFill>
                  <a:schemeClr val="bg2">
                    <a:lumMod val="10000"/>
                  </a:schemeClr>
                </a:solidFill>
                <a:effectLst/>
                <a:latin typeface="Arial" panose="020B0604020202020204" pitchFamily="34" charset="0"/>
                <a:cs typeface="Arial" panose="020B0604020202020204" pitchFamily="34" charset="0"/>
              </a:rPr>
              <a:t>Housed inside the unit, the air quality sensor tests air quality and adjusts as needed to clean air. You can also remove the sensor and place it in another part of the room. </a:t>
            </a:r>
            <a:endParaRPr lang="en-US" sz="2000" b="1" dirty="0">
              <a:solidFill>
                <a:schemeClr val="bg2">
                  <a:lumMod val="10000"/>
                </a:schemeClr>
              </a:solidFill>
              <a:latin typeface="Arial" panose="020B0604020202020204" pitchFamily="34" charset="0"/>
              <a:cs typeface="Arial" panose="020B0604020202020204" pitchFamily="34" charset="0"/>
            </a:endParaRPr>
          </a:p>
        </p:txBody>
      </p:sp>
      <p:pic>
        <p:nvPicPr>
          <p:cNvPr id="17" name="Picture 16" descr="A picture containing sitting, front, monitor, green&#10;&#10;Description automatically generated">
            <a:extLst>
              <a:ext uri="{FF2B5EF4-FFF2-40B4-BE49-F238E27FC236}">
                <a16:creationId xmlns:a16="http://schemas.microsoft.com/office/drawing/2014/main" id="{8EFF2A1D-D92D-4156-8083-CCCE46C05FD6}"/>
              </a:ext>
            </a:extLst>
          </p:cNvPr>
          <p:cNvPicPr>
            <a:picLocks noChangeAspect="1"/>
          </p:cNvPicPr>
          <p:nvPr/>
        </p:nvPicPr>
        <p:blipFill rotWithShape="1">
          <a:blip r:embed="rId4">
            <a:extLst>
              <a:ext uri="{28A0092B-C50C-407E-A947-70E740481C1C}">
                <a14:useLocalDpi xmlns:a14="http://schemas.microsoft.com/office/drawing/2010/main" val="0"/>
              </a:ext>
            </a:extLst>
          </a:blip>
          <a:srcRect r="150" b="38084"/>
          <a:stretch/>
        </p:blipFill>
        <p:spPr>
          <a:xfrm>
            <a:off x="6252382" y="713525"/>
            <a:ext cx="5172501" cy="3207419"/>
          </a:xfrm>
          <a:prstGeom prst="rect">
            <a:avLst/>
          </a:prstGeom>
          <a:ln w="127000" cap="sq">
            <a:solidFill>
              <a:schemeClr val="accent1">
                <a:lumMod val="75000"/>
              </a:schemeClr>
            </a:solidFill>
            <a:miter lim="800000"/>
          </a:ln>
          <a:effectLst>
            <a:outerShdw blurRad="57150" dist="50800" dir="2700000" algn="tl" rotWithShape="0">
              <a:srgbClr val="000000">
                <a:alpha val="40000"/>
              </a:srgbClr>
            </a:outerShdw>
          </a:effectLst>
        </p:spPr>
      </p:pic>
      <p:sp>
        <p:nvSpPr>
          <p:cNvPr id="18" name="TextBox 17">
            <a:extLst>
              <a:ext uri="{FF2B5EF4-FFF2-40B4-BE49-F238E27FC236}">
                <a16:creationId xmlns:a16="http://schemas.microsoft.com/office/drawing/2014/main" id="{7C0ED62E-82D3-4DE3-AB01-B3D1A93854FD}"/>
              </a:ext>
            </a:extLst>
          </p:cNvPr>
          <p:cNvSpPr txBox="1"/>
          <p:nvPr/>
        </p:nvSpPr>
        <p:spPr>
          <a:xfrm>
            <a:off x="6415205" y="4484723"/>
            <a:ext cx="5172501" cy="2000548"/>
          </a:xfrm>
          <a:prstGeom prst="rect">
            <a:avLst/>
          </a:prstGeom>
          <a:noFill/>
        </p:spPr>
        <p:txBody>
          <a:bodyPr wrap="square" rtlCol="0">
            <a:spAutoFit/>
          </a:bodyPr>
          <a:lstStyle/>
          <a:p>
            <a:pPr algn="r"/>
            <a:r>
              <a:rPr lang="en-US" sz="2400" b="1" dirty="0">
                <a:solidFill>
                  <a:schemeClr val="bg2">
                    <a:lumMod val="10000"/>
                  </a:schemeClr>
                </a:solidFill>
                <a:latin typeface="Arial" panose="020B0604020202020204" pitchFamily="34" charset="0"/>
                <a:cs typeface="Arial" panose="020B0604020202020204" pitchFamily="34" charset="0"/>
              </a:rPr>
              <a:t>Real Time Monitoring – </a:t>
            </a:r>
          </a:p>
          <a:p>
            <a:pPr algn="r"/>
            <a:r>
              <a:rPr lang="en-US" sz="2000" b="0" i="0" dirty="0">
                <a:solidFill>
                  <a:schemeClr val="bg2">
                    <a:lumMod val="10000"/>
                  </a:schemeClr>
                </a:solidFill>
                <a:effectLst/>
                <a:latin typeface="Arial" panose="020B0604020202020204" pitchFamily="34" charset="0"/>
                <a:cs typeface="Arial" panose="020B0604020202020204" pitchFamily="34" charset="0"/>
              </a:rPr>
              <a:t>A simple glimpse at your X8 model allows you to see the current state of your room’s air. Green is excellent, light yellow is good, yellow is moderately polluted, and red is hazardous air conditions.  </a:t>
            </a:r>
            <a:endParaRPr lang="en-US" sz="2000" b="1" dirty="0">
              <a:solidFill>
                <a:schemeClr val="bg2">
                  <a:lumMod val="10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7EF4553-9742-FF4D-9B04-4055E7A28AAC}"/>
              </a:ext>
            </a:extLst>
          </p:cNvPr>
          <p:cNvSpPr txBox="1"/>
          <p:nvPr/>
        </p:nvSpPr>
        <p:spPr>
          <a:xfrm>
            <a:off x="5423770" y="716488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60858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alpha val="39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06AA1A-0F49-4195-A394-4554061DB0E2}"/>
              </a:ext>
            </a:extLst>
          </p:cNvPr>
          <p:cNvSpPr txBox="1"/>
          <p:nvPr/>
        </p:nvSpPr>
        <p:spPr>
          <a:xfrm>
            <a:off x="986052" y="655092"/>
            <a:ext cx="6141493" cy="646331"/>
          </a:xfrm>
          <a:prstGeom prst="rect">
            <a:avLst/>
          </a:prstGeom>
          <a:noFill/>
        </p:spPr>
        <p:txBody>
          <a:bodyPr wrap="square" rtlCol="0">
            <a:spAutoFit/>
          </a:bodyPr>
          <a:lstStyle/>
          <a:p>
            <a:r>
              <a:rPr lang="en-US" sz="3600" b="1" dirty="0"/>
              <a:t>Airdog X8 Specifications</a:t>
            </a:r>
            <a:r>
              <a:rPr lang="en-US" dirty="0"/>
              <a:t> </a:t>
            </a:r>
          </a:p>
        </p:txBody>
      </p:sp>
      <p:sp>
        <p:nvSpPr>
          <p:cNvPr id="5" name="TextBox 4">
            <a:extLst>
              <a:ext uri="{FF2B5EF4-FFF2-40B4-BE49-F238E27FC236}">
                <a16:creationId xmlns:a16="http://schemas.microsoft.com/office/drawing/2014/main" id="{5F2373D9-5E6C-4351-AA32-B75EA6C4E576}"/>
              </a:ext>
            </a:extLst>
          </p:cNvPr>
          <p:cNvSpPr txBox="1"/>
          <p:nvPr/>
        </p:nvSpPr>
        <p:spPr>
          <a:xfrm>
            <a:off x="986052" y="1667137"/>
            <a:ext cx="4899546" cy="4924425"/>
          </a:xfrm>
          <a:prstGeom prst="rect">
            <a:avLst/>
          </a:prstGeom>
          <a:noFill/>
        </p:spPr>
        <p:txBody>
          <a:bodyPr wrap="square" rtlCol="0">
            <a:spAutoFit/>
          </a:bodyPr>
          <a:lstStyle/>
          <a:p>
            <a:r>
              <a:rPr lang="en-US" b="1" dirty="0">
                <a:latin typeface="Arial Nova" panose="020B0504020202020204" pitchFamily="34" charset="0"/>
              </a:rPr>
              <a:t>Model – </a:t>
            </a:r>
            <a:r>
              <a:rPr lang="en-US" dirty="0">
                <a:latin typeface="Arial Nova" panose="020B0504020202020204" pitchFamily="34" charset="0"/>
              </a:rPr>
              <a:t>KJ800F-X8</a:t>
            </a:r>
          </a:p>
          <a:p>
            <a:endParaRPr lang="en-US" dirty="0">
              <a:latin typeface="Arial Nova" panose="020B0504020202020204" pitchFamily="34" charset="0"/>
            </a:endParaRPr>
          </a:p>
          <a:p>
            <a:r>
              <a:rPr lang="en-US" b="1" dirty="0">
                <a:latin typeface="Arial Nova" panose="020B0504020202020204" pitchFamily="34" charset="0"/>
              </a:rPr>
              <a:t>Applicable Area  -  </a:t>
            </a:r>
            <a:r>
              <a:rPr lang="en-US" dirty="0">
                <a:latin typeface="Arial Nova" panose="020B0504020202020204" pitchFamily="34" charset="0"/>
              </a:rPr>
              <a:t>3000 square feet / hour</a:t>
            </a:r>
          </a:p>
          <a:p>
            <a:endParaRPr lang="en-US" dirty="0">
              <a:latin typeface="Arial Nova" panose="020B0504020202020204" pitchFamily="34" charset="0"/>
            </a:endParaRPr>
          </a:p>
          <a:p>
            <a:r>
              <a:rPr lang="en-US" b="1" dirty="0">
                <a:latin typeface="Arial Nova" panose="020B0504020202020204" pitchFamily="34" charset="0"/>
              </a:rPr>
              <a:t>Noise Level (dB(A)) - </a:t>
            </a:r>
            <a:r>
              <a:rPr lang="en-US" dirty="0">
                <a:latin typeface="Arial Nova" panose="020B0504020202020204" pitchFamily="34" charset="0"/>
              </a:rPr>
              <a:t>&lt;63 </a:t>
            </a:r>
          </a:p>
          <a:p>
            <a:endParaRPr lang="en-US" b="1" dirty="0">
              <a:latin typeface="Arial Nova" panose="020B0504020202020204" pitchFamily="34" charset="0"/>
            </a:endParaRPr>
          </a:p>
          <a:p>
            <a:r>
              <a:rPr lang="en-US" b="1" dirty="0">
                <a:latin typeface="Arial Nova" panose="020B0504020202020204" pitchFamily="34" charset="0"/>
              </a:rPr>
              <a:t>Rated Power (W) – </a:t>
            </a:r>
            <a:r>
              <a:rPr lang="en-US" dirty="0">
                <a:latin typeface="Arial Nova" panose="020B0504020202020204" pitchFamily="34" charset="0"/>
              </a:rPr>
              <a:t>110</a:t>
            </a:r>
          </a:p>
          <a:p>
            <a:endParaRPr lang="en-US" b="1" dirty="0">
              <a:latin typeface="Arial Nova" panose="020B0504020202020204" pitchFamily="34" charset="0"/>
            </a:endParaRPr>
          </a:p>
          <a:p>
            <a:r>
              <a:rPr lang="en-US" b="1" dirty="0">
                <a:latin typeface="Arial Nova" panose="020B0504020202020204" pitchFamily="34" charset="0"/>
              </a:rPr>
              <a:t>Rated Voltage – </a:t>
            </a:r>
            <a:r>
              <a:rPr lang="en-US" dirty="0">
                <a:latin typeface="Arial Nova" panose="020B0504020202020204" pitchFamily="34" charset="0"/>
              </a:rPr>
              <a:t>110V~</a:t>
            </a:r>
          </a:p>
          <a:p>
            <a:endParaRPr lang="en-US" b="1" dirty="0">
              <a:latin typeface="Arial Nova" panose="020B0504020202020204" pitchFamily="34" charset="0"/>
            </a:endParaRPr>
          </a:p>
          <a:p>
            <a:r>
              <a:rPr lang="en-US" b="1" dirty="0">
                <a:latin typeface="Arial Nova" panose="020B0504020202020204" pitchFamily="34" charset="0"/>
              </a:rPr>
              <a:t>Rated Frequency </a:t>
            </a:r>
            <a:r>
              <a:rPr lang="en-US" dirty="0">
                <a:latin typeface="Arial Nova" panose="020B0504020202020204" pitchFamily="34" charset="0"/>
              </a:rPr>
              <a:t>– 50/60 Hz</a:t>
            </a:r>
          </a:p>
          <a:p>
            <a:endParaRPr lang="en-US" dirty="0">
              <a:latin typeface="Arial Nova" panose="020B0504020202020204" pitchFamily="34" charset="0"/>
            </a:endParaRPr>
          </a:p>
          <a:p>
            <a:r>
              <a:rPr lang="en-US" b="1" dirty="0">
                <a:latin typeface="Arial Nova" panose="020B0504020202020204" pitchFamily="34" charset="0"/>
              </a:rPr>
              <a:t>Size </a:t>
            </a:r>
            <a:r>
              <a:rPr lang="en-US" dirty="0">
                <a:latin typeface="Arial Nova" panose="020B0504020202020204" pitchFamily="34" charset="0"/>
              </a:rPr>
              <a:t>– 30 x 15 x 15 inches</a:t>
            </a:r>
            <a:r>
              <a:rPr lang="en-US" b="1" dirty="0">
                <a:latin typeface="Arial Nova" panose="020B0504020202020204" pitchFamily="34" charset="0"/>
              </a:rPr>
              <a:t> </a:t>
            </a:r>
          </a:p>
          <a:p>
            <a:endParaRPr lang="en-US" b="1" dirty="0">
              <a:latin typeface="Arial Nova" panose="020B0504020202020204" pitchFamily="34" charset="0"/>
            </a:endParaRPr>
          </a:p>
          <a:p>
            <a:r>
              <a:rPr lang="en-US" b="1" dirty="0">
                <a:latin typeface="Arial Nova" panose="020B0504020202020204" pitchFamily="34" charset="0"/>
              </a:rPr>
              <a:t>Weight - </a:t>
            </a:r>
            <a:r>
              <a:rPr lang="en-US" dirty="0">
                <a:latin typeface="Arial Nova" panose="020B0504020202020204" pitchFamily="34" charset="0"/>
              </a:rPr>
              <a:t>43.5 </a:t>
            </a:r>
            <a:r>
              <a:rPr lang="en-US" dirty="0" err="1">
                <a:latin typeface="Arial Nova" panose="020B0504020202020204" pitchFamily="34" charset="0"/>
              </a:rPr>
              <a:t>lbs</a:t>
            </a:r>
            <a:endParaRPr lang="en-US" dirty="0">
              <a:latin typeface="Arial Nova" panose="020B0504020202020204" pitchFamily="34" charset="0"/>
            </a:endParaRPr>
          </a:p>
          <a:p>
            <a:endParaRPr lang="en-US" sz="2000" dirty="0">
              <a:latin typeface="Arial Nova" panose="020B0504020202020204" pitchFamily="34" charset="0"/>
            </a:endParaRPr>
          </a:p>
          <a:p>
            <a:endParaRPr lang="en-US" sz="2400" dirty="0">
              <a:latin typeface="Arial Nova" panose="020B0504020202020204" pitchFamily="34" charset="0"/>
            </a:endParaRPr>
          </a:p>
        </p:txBody>
      </p:sp>
      <p:sp>
        <p:nvSpPr>
          <p:cNvPr id="6" name="Rectangle 5">
            <a:extLst>
              <a:ext uri="{FF2B5EF4-FFF2-40B4-BE49-F238E27FC236}">
                <a16:creationId xmlns:a16="http://schemas.microsoft.com/office/drawing/2014/main" id="{37E364A6-6CEC-41EB-AED1-D0E2F0C8FC4F}"/>
              </a:ext>
            </a:extLst>
          </p:cNvPr>
          <p:cNvSpPr/>
          <p:nvPr/>
        </p:nvSpPr>
        <p:spPr>
          <a:xfrm>
            <a:off x="880281" y="459140"/>
            <a:ext cx="4995081" cy="57437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sitting, bottle, clock&#10;&#10;Description automatically generated">
            <a:extLst>
              <a:ext uri="{FF2B5EF4-FFF2-40B4-BE49-F238E27FC236}">
                <a16:creationId xmlns:a16="http://schemas.microsoft.com/office/drawing/2014/main" id="{93F7C4C4-D121-409E-9126-8ECF43F82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5362" y="2274"/>
            <a:ext cx="6855726" cy="6855726"/>
          </a:xfrm>
          <a:prstGeom prst="rect">
            <a:avLst/>
          </a:prstGeom>
        </p:spPr>
      </p:pic>
    </p:spTree>
    <p:extLst>
      <p:ext uri="{BB962C8B-B14F-4D97-AF65-F5344CB8AC3E}">
        <p14:creationId xmlns:p14="http://schemas.microsoft.com/office/powerpoint/2010/main" val="3038369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alpha val="39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2BDAEA6-AB59-480F-B105-7548A6095A28}"/>
              </a:ext>
            </a:extLst>
          </p:cNvPr>
          <p:cNvSpPr/>
          <p:nvPr/>
        </p:nvSpPr>
        <p:spPr>
          <a:xfrm>
            <a:off x="3857152" y="1407253"/>
            <a:ext cx="7969770" cy="437437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itting on a table&#10;&#10;Description automatically generated">
            <a:extLst>
              <a:ext uri="{FF2B5EF4-FFF2-40B4-BE49-F238E27FC236}">
                <a16:creationId xmlns:a16="http://schemas.microsoft.com/office/drawing/2014/main" id="{68C21787-26E6-4CB2-93A9-69E7FA572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1076378"/>
            <a:ext cx="5288508" cy="5288508"/>
          </a:xfrm>
          <a:prstGeom prst="rect">
            <a:avLst/>
          </a:prstGeom>
          <a:ln w="127000" cap="sq">
            <a:noFill/>
            <a:miter lim="800000"/>
          </a:ln>
          <a:effectLst>
            <a:outerShdw blurRad="57150" dist="50800" dir="2700000" algn="tl" rotWithShape="0">
              <a:srgbClr val="000000">
                <a:alpha val="40000"/>
              </a:srgbClr>
            </a:outerShdw>
          </a:effectLst>
        </p:spPr>
      </p:pic>
      <p:pic>
        <p:nvPicPr>
          <p:cNvPr id="13" name="Picture 12" descr="A close up of a sign&#10;&#10;Description automatically generated">
            <a:extLst>
              <a:ext uri="{FF2B5EF4-FFF2-40B4-BE49-F238E27FC236}">
                <a16:creationId xmlns:a16="http://schemas.microsoft.com/office/drawing/2014/main" id="{1191A509-C185-46C1-A034-C4C09B5AC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138" y="83757"/>
            <a:ext cx="4600339" cy="1438147"/>
          </a:xfrm>
          <a:prstGeom prst="rect">
            <a:avLst/>
          </a:prstGeom>
        </p:spPr>
      </p:pic>
      <p:sp>
        <p:nvSpPr>
          <p:cNvPr id="14" name="TextBox 13">
            <a:extLst>
              <a:ext uri="{FF2B5EF4-FFF2-40B4-BE49-F238E27FC236}">
                <a16:creationId xmlns:a16="http://schemas.microsoft.com/office/drawing/2014/main" id="{2B7095EE-C354-4C9A-9806-0103972FBBA8}"/>
              </a:ext>
            </a:extLst>
          </p:cNvPr>
          <p:cNvSpPr txBox="1"/>
          <p:nvPr/>
        </p:nvSpPr>
        <p:spPr>
          <a:xfrm>
            <a:off x="10667385" y="330006"/>
            <a:ext cx="1460311" cy="830997"/>
          </a:xfrm>
          <a:prstGeom prst="rect">
            <a:avLst/>
          </a:prstGeom>
          <a:noFill/>
        </p:spPr>
        <p:txBody>
          <a:bodyPr wrap="square" rtlCol="0">
            <a:spAutoFit/>
          </a:bodyPr>
          <a:lstStyle/>
          <a:p>
            <a:r>
              <a:rPr lang="en-US" sz="4800" b="1" dirty="0">
                <a:solidFill>
                  <a:schemeClr val="accent1">
                    <a:lumMod val="75000"/>
                  </a:schemeClr>
                </a:solidFill>
                <a:latin typeface="Arial Nova" panose="020B0504020202020204" pitchFamily="34" charset="0"/>
              </a:rPr>
              <a:t>X5</a:t>
            </a:r>
          </a:p>
        </p:txBody>
      </p:sp>
      <p:sp>
        <p:nvSpPr>
          <p:cNvPr id="15" name="TextBox 14">
            <a:extLst>
              <a:ext uri="{FF2B5EF4-FFF2-40B4-BE49-F238E27FC236}">
                <a16:creationId xmlns:a16="http://schemas.microsoft.com/office/drawing/2014/main" id="{3FD5F585-EE15-41C8-8F68-8FE217F0A696}"/>
              </a:ext>
            </a:extLst>
          </p:cNvPr>
          <p:cNvSpPr txBox="1"/>
          <p:nvPr/>
        </p:nvSpPr>
        <p:spPr>
          <a:xfrm>
            <a:off x="5943599" y="2873864"/>
            <a:ext cx="5609230" cy="2677656"/>
          </a:xfrm>
          <a:prstGeom prst="rect">
            <a:avLst/>
          </a:prstGeom>
          <a:noFill/>
        </p:spPr>
        <p:txBody>
          <a:bodyPr wrap="square" rtlCol="0">
            <a:spAutoFit/>
          </a:bodyPr>
          <a:lstStyle/>
          <a:p>
            <a:pPr algn="r"/>
            <a:r>
              <a:rPr lang="en-US" sz="2400" dirty="0">
                <a:solidFill>
                  <a:schemeClr val="bg1"/>
                </a:solidFill>
                <a:latin typeface="Arial Nova" panose="020B0504020202020204" pitchFamily="34" charset="0"/>
              </a:rPr>
              <a:t>Airdog X5 is the original design and best seller of the product line. X5 implements patented TPA technology to purify up to 1400 square feet in just 1 hour. Airdog X5 is a perfect addition to maintain a safe breathing zone in a variety of places and spaces.</a:t>
            </a:r>
          </a:p>
        </p:txBody>
      </p:sp>
      <p:sp>
        <p:nvSpPr>
          <p:cNvPr id="16" name="TextBox 15">
            <a:extLst>
              <a:ext uri="{FF2B5EF4-FFF2-40B4-BE49-F238E27FC236}">
                <a16:creationId xmlns:a16="http://schemas.microsoft.com/office/drawing/2014/main" id="{4E6253A4-919C-4250-A49A-7BFDB1174A40}"/>
              </a:ext>
            </a:extLst>
          </p:cNvPr>
          <p:cNvSpPr txBox="1"/>
          <p:nvPr/>
        </p:nvSpPr>
        <p:spPr>
          <a:xfrm>
            <a:off x="6217692" y="1566543"/>
            <a:ext cx="6610066" cy="1077218"/>
          </a:xfrm>
          <a:prstGeom prst="rect">
            <a:avLst/>
          </a:prstGeom>
          <a:noFill/>
        </p:spPr>
        <p:txBody>
          <a:bodyPr wrap="square" rtlCol="0">
            <a:spAutoFit/>
          </a:bodyPr>
          <a:lstStyle/>
          <a:p>
            <a:r>
              <a:rPr lang="en-US" sz="3200" b="1" dirty="0">
                <a:solidFill>
                  <a:schemeClr val="bg1"/>
                </a:solidFill>
                <a:latin typeface="Arial Nova" panose="020B0504020202020204" pitchFamily="34" charset="0"/>
              </a:rPr>
              <a:t>The Original Airdog Design</a:t>
            </a:r>
          </a:p>
          <a:p>
            <a:r>
              <a:rPr lang="en-US" sz="3200" dirty="0">
                <a:solidFill>
                  <a:schemeClr val="bg1"/>
                </a:solidFill>
                <a:latin typeface="Arial Nova" panose="020B0504020202020204" pitchFamily="34" charset="0"/>
              </a:rPr>
              <a:t>    – Now New and Improved!</a:t>
            </a:r>
          </a:p>
        </p:txBody>
      </p:sp>
    </p:spTree>
    <p:extLst>
      <p:ext uri="{BB962C8B-B14F-4D97-AF65-F5344CB8AC3E}">
        <p14:creationId xmlns:p14="http://schemas.microsoft.com/office/powerpoint/2010/main" val="394213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06AA1A-0F49-4195-A394-4554061DB0E2}"/>
              </a:ext>
            </a:extLst>
          </p:cNvPr>
          <p:cNvSpPr txBox="1"/>
          <p:nvPr/>
        </p:nvSpPr>
        <p:spPr>
          <a:xfrm>
            <a:off x="996287" y="563940"/>
            <a:ext cx="6141493"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Specifications</a:t>
            </a:r>
            <a:r>
              <a:rPr lang="en-US"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F2373D9-5E6C-4351-AA32-B75EA6C4E576}"/>
              </a:ext>
            </a:extLst>
          </p:cNvPr>
          <p:cNvSpPr txBox="1"/>
          <p:nvPr/>
        </p:nvSpPr>
        <p:spPr>
          <a:xfrm>
            <a:off x="996287" y="1521376"/>
            <a:ext cx="4899546" cy="492442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Model – </a:t>
            </a:r>
            <a:r>
              <a:rPr lang="en-US" dirty="0">
                <a:latin typeface="Arial" panose="020B0604020202020204" pitchFamily="34" charset="0"/>
                <a:cs typeface="Arial" panose="020B0604020202020204" pitchFamily="34" charset="0"/>
              </a:rPr>
              <a:t>KJ300F-X5</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Applicable Area -  </a:t>
            </a:r>
            <a:r>
              <a:rPr lang="en-US" dirty="0">
                <a:latin typeface="Arial" panose="020B0604020202020204" pitchFamily="34" charset="0"/>
                <a:cs typeface="Arial" panose="020B0604020202020204" pitchFamily="34" charset="0"/>
              </a:rPr>
              <a:t>1400 Square Feet / Hour</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Noise Level (dB(A)) - </a:t>
            </a:r>
            <a:r>
              <a:rPr lang="en-US" dirty="0">
                <a:latin typeface="Arial" panose="020B0604020202020204" pitchFamily="34" charset="0"/>
                <a:cs typeface="Arial" panose="020B0604020202020204" pitchFamily="34" charset="0"/>
              </a:rPr>
              <a:t>&lt;63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Rated Power (W) – </a:t>
            </a:r>
            <a:r>
              <a:rPr lang="en-US" dirty="0">
                <a:latin typeface="Arial" panose="020B0604020202020204" pitchFamily="34" charset="0"/>
                <a:cs typeface="Arial" panose="020B0604020202020204" pitchFamily="34" charset="0"/>
              </a:rPr>
              <a:t>55</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Rated Voltage – </a:t>
            </a:r>
            <a:r>
              <a:rPr lang="en-US" dirty="0">
                <a:latin typeface="Arial" panose="020B0604020202020204" pitchFamily="34" charset="0"/>
                <a:cs typeface="Arial" panose="020B0604020202020204" pitchFamily="34" charset="0"/>
              </a:rPr>
              <a:t>100-240 V~</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Rated Frequency </a:t>
            </a:r>
            <a:r>
              <a:rPr lang="en-US" dirty="0">
                <a:latin typeface="Arial" panose="020B0604020202020204" pitchFamily="34" charset="0"/>
                <a:cs typeface="Arial" panose="020B0604020202020204" pitchFamily="34" charset="0"/>
              </a:rPr>
              <a:t>– 50/60 Hz</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Weight – 23</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lbs</a:t>
            </a:r>
            <a:endParaRPr lang="en-US" dirty="0">
              <a:latin typeface="Arial" panose="020B0604020202020204" pitchFamily="34" charset="0"/>
              <a:cs typeface="Arial" panose="020B0604020202020204" pitchFamily="34" charset="0"/>
            </a:endParaRPr>
          </a:p>
          <a:p>
            <a:endParaRPr lang="en-US" b="1" dirty="0">
              <a:highlight>
                <a:srgbClr val="FFFF00"/>
              </a:highlight>
              <a:latin typeface="Arial" panose="020B0604020202020204" pitchFamily="34" charset="0"/>
              <a:cs typeface="Arial" panose="020B0604020202020204" pitchFamily="34" charset="0"/>
            </a:endParaRPr>
          </a:p>
          <a:p>
            <a:endParaRPr lang="en-US" b="1" dirty="0">
              <a:highlight>
                <a:srgbClr val="FFFF00"/>
              </a:highlight>
              <a:latin typeface="Arial" panose="020B0604020202020204" pitchFamily="34" charset="0"/>
              <a:cs typeface="Arial" panose="020B0604020202020204" pitchFamily="34" charset="0"/>
            </a:endParaRPr>
          </a:p>
          <a:p>
            <a:endParaRPr lang="en-US" sz="2000" dirty="0">
              <a:latin typeface="Arial Nova" panose="020B0504020202020204" pitchFamily="34" charset="0"/>
            </a:endParaRPr>
          </a:p>
          <a:p>
            <a:endParaRPr lang="en-US" sz="2400" dirty="0">
              <a:latin typeface="Arial Nova" panose="020B0504020202020204" pitchFamily="34" charset="0"/>
            </a:endParaRPr>
          </a:p>
        </p:txBody>
      </p:sp>
      <p:sp>
        <p:nvSpPr>
          <p:cNvPr id="6" name="Rectangle 5">
            <a:extLst>
              <a:ext uri="{FF2B5EF4-FFF2-40B4-BE49-F238E27FC236}">
                <a16:creationId xmlns:a16="http://schemas.microsoft.com/office/drawing/2014/main" id="{37E364A6-6CEC-41EB-AED1-D0E2F0C8FC4F}"/>
              </a:ext>
            </a:extLst>
          </p:cNvPr>
          <p:cNvSpPr/>
          <p:nvPr/>
        </p:nvSpPr>
        <p:spPr>
          <a:xfrm>
            <a:off x="880281" y="459140"/>
            <a:ext cx="4995081" cy="57437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itting, bottle, standing&#10;&#10;Description automatically generated">
            <a:extLst>
              <a:ext uri="{FF2B5EF4-FFF2-40B4-BE49-F238E27FC236}">
                <a16:creationId xmlns:a16="http://schemas.microsoft.com/office/drawing/2014/main" id="{A2791498-ECB6-45E8-B1C9-FF5E18C69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749" y="-248102"/>
            <a:ext cx="4576970" cy="6858000"/>
          </a:xfrm>
          <a:prstGeom prst="rect">
            <a:avLst/>
          </a:prstGeom>
        </p:spPr>
      </p:pic>
    </p:spTree>
    <p:extLst>
      <p:ext uri="{BB962C8B-B14F-4D97-AF65-F5344CB8AC3E}">
        <p14:creationId xmlns:p14="http://schemas.microsoft.com/office/powerpoint/2010/main" val="177445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669101-0C19-446D-AE25-F76C1E284C71}"/>
              </a:ext>
            </a:extLst>
          </p:cNvPr>
          <p:cNvSpPr/>
          <p:nvPr/>
        </p:nvSpPr>
        <p:spPr>
          <a:xfrm>
            <a:off x="4831308" y="1883391"/>
            <a:ext cx="6728441" cy="400486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sign&#10;&#10;Description automatically generated">
            <a:extLst>
              <a:ext uri="{FF2B5EF4-FFF2-40B4-BE49-F238E27FC236}">
                <a16:creationId xmlns:a16="http://schemas.microsoft.com/office/drawing/2014/main" id="{44A50109-8EB2-4489-ADC6-4EFC2BB4C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1315" y="286599"/>
            <a:ext cx="5544362" cy="1733267"/>
          </a:xfrm>
          <a:prstGeom prst="rect">
            <a:avLst/>
          </a:prstGeom>
        </p:spPr>
      </p:pic>
      <p:pic>
        <p:nvPicPr>
          <p:cNvPr id="8" name="Picture 7" descr="A vase of flowers sitting on top of a green plant&#10;&#10;Description automatically generated">
            <a:extLst>
              <a:ext uri="{FF2B5EF4-FFF2-40B4-BE49-F238E27FC236}">
                <a16:creationId xmlns:a16="http://schemas.microsoft.com/office/drawing/2014/main" id="{A846DD87-9DE8-4C85-9A91-86AB58FA8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672" y="501555"/>
            <a:ext cx="3907503" cy="5854890"/>
          </a:xfrm>
          <a:prstGeom prst="rect">
            <a:avLst/>
          </a:prstGeom>
          <a:ln w="127000" cap="sq">
            <a:noFill/>
            <a:miter lim="800000"/>
          </a:ln>
          <a:effectLst>
            <a:outerShdw blurRad="57150" dist="50800" dir="2700000" algn="tl" rotWithShape="0">
              <a:srgbClr val="000000">
                <a:alpha val="40000"/>
              </a:srgbClr>
            </a:outerShdw>
          </a:effectLst>
        </p:spPr>
      </p:pic>
      <p:sp>
        <p:nvSpPr>
          <p:cNvPr id="9" name="TextBox 8">
            <a:extLst>
              <a:ext uri="{FF2B5EF4-FFF2-40B4-BE49-F238E27FC236}">
                <a16:creationId xmlns:a16="http://schemas.microsoft.com/office/drawing/2014/main" id="{3DF4CD00-5E1D-4904-BC8A-915CAE5D5E0A}"/>
              </a:ext>
            </a:extLst>
          </p:cNvPr>
          <p:cNvSpPr txBox="1"/>
          <p:nvPr/>
        </p:nvSpPr>
        <p:spPr>
          <a:xfrm>
            <a:off x="10440537" y="737735"/>
            <a:ext cx="1310280" cy="830997"/>
          </a:xfrm>
          <a:prstGeom prst="rect">
            <a:avLst/>
          </a:prstGeom>
          <a:noFill/>
        </p:spPr>
        <p:txBody>
          <a:bodyPr wrap="square" rtlCol="0">
            <a:spAutoFit/>
          </a:bodyPr>
          <a:lstStyle/>
          <a:p>
            <a:r>
              <a:rPr lang="en-US" sz="4800" b="1" dirty="0">
                <a:solidFill>
                  <a:schemeClr val="accent1">
                    <a:lumMod val="75000"/>
                  </a:schemeClr>
                </a:solidFill>
                <a:latin typeface="Arial Nova" panose="020B0504020202020204" pitchFamily="34" charset="0"/>
              </a:rPr>
              <a:t>X3</a:t>
            </a:r>
          </a:p>
        </p:txBody>
      </p:sp>
      <p:sp>
        <p:nvSpPr>
          <p:cNvPr id="11" name="TextBox 10">
            <a:extLst>
              <a:ext uri="{FF2B5EF4-FFF2-40B4-BE49-F238E27FC236}">
                <a16:creationId xmlns:a16="http://schemas.microsoft.com/office/drawing/2014/main" id="{11824D53-6B14-4B81-BE3C-AEBD6BA56C03}"/>
              </a:ext>
            </a:extLst>
          </p:cNvPr>
          <p:cNvSpPr txBox="1"/>
          <p:nvPr/>
        </p:nvSpPr>
        <p:spPr>
          <a:xfrm>
            <a:off x="5227093" y="2019866"/>
            <a:ext cx="6045958" cy="1077218"/>
          </a:xfrm>
          <a:prstGeom prst="rect">
            <a:avLst/>
          </a:prstGeom>
          <a:noFill/>
        </p:spPr>
        <p:txBody>
          <a:bodyPr wrap="square" rtlCol="0">
            <a:spAutoFit/>
          </a:bodyPr>
          <a:lstStyle/>
          <a:p>
            <a:pPr algn="r"/>
            <a:r>
              <a:rPr lang="en-US" sz="3200" b="1" dirty="0">
                <a:solidFill>
                  <a:schemeClr val="bg1"/>
                </a:solidFill>
                <a:latin typeface="Arial" panose="020B0604020202020204" pitchFamily="34" charset="0"/>
                <a:cs typeface="Arial" panose="020B0604020202020204" pitchFamily="34" charset="0"/>
              </a:rPr>
              <a:t>Small, but Mighty – </a:t>
            </a:r>
          </a:p>
          <a:p>
            <a:pPr algn="r"/>
            <a:r>
              <a:rPr lang="en-US" sz="3200" dirty="0">
                <a:solidFill>
                  <a:schemeClr val="bg1"/>
                </a:solidFill>
                <a:latin typeface="Arial" panose="020B0604020202020204" pitchFamily="34" charset="0"/>
                <a:cs typeface="Arial" panose="020B0604020202020204" pitchFamily="34" charset="0"/>
              </a:rPr>
              <a:t>The Exclusive Airdog X3</a:t>
            </a:r>
          </a:p>
        </p:txBody>
      </p:sp>
      <p:sp>
        <p:nvSpPr>
          <p:cNvPr id="12" name="TextBox 11">
            <a:extLst>
              <a:ext uri="{FF2B5EF4-FFF2-40B4-BE49-F238E27FC236}">
                <a16:creationId xmlns:a16="http://schemas.microsoft.com/office/drawing/2014/main" id="{734B0570-8534-4A13-812B-870D780D0720}"/>
              </a:ext>
            </a:extLst>
          </p:cNvPr>
          <p:cNvSpPr txBox="1"/>
          <p:nvPr/>
        </p:nvSpPr>
        <p:spPr>
          <a:xfrm>
            <a:off x="5404467" y="3233559"/>
            <a:ext cx="5868584" cy="1938992"/>
          </a:xfrm>
          <a:prstGeom prst="rect">
            <a:avLst/>
          </a:prstGeom>
          <a:noFill/>
        </p:spPr>
        <p:txBody>
          <a:bodyPr wrap="square" rtlCol="0">
            <a:spAutoFit/>
          </a:bodyPr>
          <a:lstStyle/>
          <a:p>
            <a:pPr algn="r"/>
            <a:r>
              <a:rPr lang="en-US" sz="2400" b="0" i="0" dirty="0">
                <a:solidFill>
                  <a:schemeClr val="bg1"/>
                </a:solidFill>
                <a:effectLst/>
                <a:latin typeface="Arial Nova" panose="020B0504020202020204" pitchFamily="34" charset="0"/>
              </a:rPr>
              <a:t>​</a:t>
            </a:r>
            <a:r>
              <a:rPr lang="en-US" sz="2400" b="0" i="0" dirty="0">
                <a:solidFill>
                  <a:schemeClr val="bg1"/>
                </a:solidFill>
                <a:effectLst/>
                <a:latin typeface="Arial" panose="020B0604020202020204" pitchFamily="34" charset="0"/>
                <a:cs typeface="Arial" panose="020B0604020202020204" pitchFamily="34" charset="0"/>
              </a:rPr>
              <a:t>Smaller Space, Smaller Price, </a:t>
            </a:r>
          </a:p>
          <a:p>
            <a:pPr algn="r"/>
            <a:r>
              <a:rPr lang="en-US" sz="2400" b="0" i="0" dirty="0">
                <a:solidFill>
                  <a:schemeClr val="bg1"/>
                </a:solidFill>
                <a:effectLst/>
                <a:latin typeface="Arial" panose="020B0604020202020204" pitchFamily="34" charset="0"/>
                <a:cs typeface="Arial" panose="020B0604020202020204" pitchFamily="34" charset="0"/>
              </a:rPr>
              <a:t>Same Great Technology. Airdog™ X3 is a compact, clean air solution - purifying 800 square feet in just one hour. Perfect for     bedrooms or other small living spaces.</a:t>
            </a:r>
            <a:r>
              <a:rPr lang="en-US" b="0" i="0" dirty="0">
                <a:solidFill>
                  <a:srgbClr val="515151"/>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061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06AA1A-0F49-4195-A394-4554061DB0E2}"/>
              </a:ext>
            </a:extLst>
          </p:cNvPr>
          <p:cNvSpPr txBox="1"/>
          <p:nvPr/>
        </p:nvSpPr>
        <p:spPr>
          <a:xfrm>
            <a:off x="996287" y="816818"/>
            <a:ext cx="6257499"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Airdog X3 Specifications</a:t>
            </a:r>
            <a:r>
              <a:rPr lang="en-US" sz="2400"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F2373D9-5E6C-4351-AA32-B75EA6C4E576}"/>
              </a:ext>
            </a:extLst>
          </p:cNvPr>
          <p:cNvSpPr txBox="1"/>
          <p:nvPr/>
        </p:nvSpPr>
        <p:spPr>
          <a:xfrm>
            <a:off x="996287" y="1521376"/>
            <a:ext cx="4899546" cy="492442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Model – </a:t>
            </a:r>
            <a:r>
              <a:rPr lang="en-US" dirty="0">
                <a:latin typeface="Arial" panose="020B0604020202020204" pitchFamily="34" charset="0"/>
                <a:cs typeface="Arial" panose="020B0604020202020204" pitchFamily="34" charset="0"/>
              </a:rPr>
              <a:t>KJ200F-X3</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Applicable Area -  </a:t>
            </a:r>
            <a:r>
              <a:rPr lang="en-US" dirty="0">
                <a:latin typeface="Arial" panose="020B0604020202020204" pitchFamily="34" charset="0"/>
                <a:cs typeface="Arial" panose="020B0604020202020204" pitchFamily="34" charset="0"/>
              </a:rPr>
              <a:t>800 Square Feet / Hour</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Noise Level (dB(A)) - </a:t>
            </a:r>
            <a:r>
              <a:rPr lang="en-US" dirty="0">
                <a:latin typeface="Arial" panose="020B0604020202020204" pitchFamily="34" charset="0"/>
                <a:cs typeface="Arial" panose="020B0604020202020204" pitchFamily="34" charset="0"/>
              </a:rPr>
              <a:t>&lt;58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Rated Power (W) – </a:t>
            </a:r>
            <a:r>
              <a:rPr lang="en-US" dirty="0">
                <a:latin typeface="Arial" panose="020B0604020202020204" pitchFamily="34" charset="0"/>
                <a:cs typeface="Arial" panose="020B0604020202020204" pitchFamily="34" charset="0"/>
              </a:rPr>
              <a:t>27</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Rated Voltage – </a:t>
            </a:r>
            <a:r>
              <a:rPr lang="en-US" dirty="0">
                <a:latin typeface="Arial" panose="020B0604020202020204" pitchFamily="34" charset="0"/>
                <a:cs typeface="Arial" panose="020B0604020202020204" pitchFamily="34" charset="0"/>
              </a:rPr>
              <a:t>100-240 V~</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Rated Frequency </a:t>
            </a:r>
            <a:r>
              <a:rPr lang="en-US" dirty="0">
                <a:latin typeface="Arial" panose="020B0604020202020204" pitchFamily="34" charset="0"/>
                <a:cs typeface="Arial" panose="020B0604020202020204" pitchFamily="34" charset="0"/>
              </a:rPr>
              <a:t>– 50/60 Hz</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Size </a:t>
            </a:r>
            <a:r>
              <a:rPr lang="en-US" dirty="0">
                <a:latin typeface="Arial" panose="020B0604020202020204" pitchFamily="34" charset="0"/>
                <a:cs typeface="Arial" panose="020B0604020202020204" pitchFamily="34" charset="0"/>
              </a:rPr>
              <a:t>– 20.5 x 10.2 x 10.2 inches</a:t>
            </a:r>
            <a:r>
              <a:rPr lang="en-US" b="1" dirty="0">
                <a:latin typeface="Arial" panose="020B0604020202020204" pitchFamily="34" charset="0"/>
                <a:cs typeface="Arial" panose="020B0604020202020204" pitchFamily="34" charset="0"/>
              </a:rPr>
              <a:t> </a:t>
            </a:r>
          </a:p>
          <a:p>
            <a:endParaRPr lang="en-US" b="1" dirty="0">
              <a:highlight>
                <a:srgbClr val="FFFF00"/>
              </a:highlight>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Weight – </a:t>
            </a:r>
            <a:r>
              <a:rPr lang="en-US" dirty="0">
                <a:latin typeface="Arial" panose="020B0604020202020204" pitchFamily="34" charset="0"/>
                <a:cs typeface="Arial" panose="020B0604020202020204" pitchFamily="34" charset="0"/>
              </a:rPr>
              <a:t>11 </a:t>
            </a:r>
            <a:r>
              <a:rPr lang="en-US" dirty="0" err="1">
                <a:latin typeface="Arial" panose="020B0604020202020204" pitchFamily="34" charset="0"/>
                <a:cs typeface="Arial" panose="020B0604020202020204" pitchFamily="34" charset="0"/>
              </a:rPr>
              <a:t>lbs</a:t>
            </a:r>
            <a:endParaRPr lang="en-US" dirty="0">
              <a:latin typeface="Arial" panose="020B0604020202020204" pitchFamily="34" charset="0"/>
              <a:cs typeface="Arial" panose="020B0604020202020204" pitchFamily="34" charset="0"/>
            </a:endParaRPr>
          </a:p>
          <a:p>
            <a:endParaRPr lang="en-US" sz="2000" dirty="0">
              <a:latin typeface="Arial Nova" panose="020B0504020202020204" pitchFamily="34" charset="0"/>
            </a:endParaRPr>
          </a:p>
          <a:p>
            <a:endParaRPr lang="en-US" sz="2400" dirty="0">
              <a:latin typeface="Arial Nova" panose="020B0504020202020204" pitchFamily="34" charset="0"/>
            </a:endParaRPr>
          </a:p>
        </p:txBody>
      </p:sp>
      <p:sp>
        <p:nvSpPr>
          <p:cNvPr id="6" name="Rectangle 5">
            <a:extLst>
              <a:ext uri="{FF2B5EF4-FFF2-40B4-BE49-F238E27FC236}">
                <a16:creationId xmlns:a16="http://schemas.microsoft.com/office/drawing/2014/main" id="{37E364A6-6CEC-41EB-AED1-D0E2F0C8FC4F}"/>
              </a:ext>
            </a:extLst>
          </p:cNvPr>
          <p:cNvSpPr/>
          <p:nvPr/>
        </p:nvSpPr>
        <p:spPr>
          <a:xfrm>
            <a:off x="880281" y="459140"/>
            <a:ext cx="4995081" cy="57437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itting, cup, coffee, table&#10;&#10;Description automatically generated">
            <a:extLst>
              <a:ext uri="{FF2B5EF4-FFF2-40B4-BE49-F238E27FC236}">
                <a16:creationId xmlns:a16="http://schemas.microsoft.com/office/drawing/2014/main" id="{CE1D8E06-EF81-4EB0-9BBD-6C1E9D9AF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585" y="682387"/>
            <a:ext cx="3800128" cy="5902657"/>
          </a:xfrm>
          <a:prstGeom prst="rect">
            <a:avLst/>
          </a:prstGeom>
        </p:spPr>
      </p:pic>
    </p:spTree>
    <p:extLst>
      <p:ext uri="{BB962C8B-B14F-4D97-AF65-F5344CB8AC3E}">
        <p14:creationId xmlns:p14="http://schemas.microsoft.com/office/powerpoint/2010/main" val="1630695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D099-ECE8-4C73-B7E8-CB40ECF06EE0}"/>
              </a:ext>
            </a:extLst>
          </p:cNvPr>
          <p:cNvSpPr>
            <a:spLocks noGrp="1"/>
          </p:cNvSpPr>
          <p:nvPr>
            <p:ph type="title"/>
          </p:nvPr>
        </p:nvSpPr>
        <p:spPr>
          <a:xfrm>
            <a:off x="411480" y="993902"/>
            <a:ext cx="4485861" cy="1088136"/>
          </a:xfrm>
        </p:spPr>
        <p:txBody>
          <a:bodyPr anchor="b">
            <a:normAutofit fontScale="90000"/>
          </a:bodyPr>
          <a:lstStyle/>
          <a:p>
            <a:r>
              <a:rPr lang="en-US" sz="3400" b="1" dirty="0"/>
              <a:t>Clean Purified Air is Crucial for Our Student Success</a:t>
            </a:r>
          </a:p>
        </p:txBody>
      </p:sp>
      <p:sp>
        <p:nvSpPr>
          <p:cNvPr id="5" name="Content Placeholder 4">
            <a:extLst>
              <a:ext uri="{FF2B5EF4-FFF2-40B4-BE49-F238E27FC236}">
                <a16:creationId xmlns:a16="http://schemas.microsoft.com/office/drawing/2014/main" id="{CDE75AD8-066C-4E0F-8DB0-58D81DE5C16A}"/>
              </a:ext>
            </a:extLst>
          </p:cNvPr>
          <p:cNvSpPr>
            <a:spLocks noGrp="1"/>
          </p:cNvSpPr>
          <p:nvPr>
            <p:ph idx="1"/>
          </p:nvPr>
        </p:nvSpPr>
        <p:spPr>
          <a:xfrm>
            <a:off x="411479" y="2422566"/>
            <a:ext cx="4389120" cy="3850218"/>
          </a:xfrm>
        </p:spPr>
        <p:txBody>
          <a:bodyPr anchor="t">
            <a:normAutofit lnSpcReduction="10000"/>
          </a:bodyPr>
          <a:lstStyle/>
          <a:p>
            <a:r>
              <a:rPr lang="en-GB" sz="1500" dirty="0"/>
              <a:t>Children are </a:t>
            </a:r>
            <a:r>
              <a:rPr lang="en-GB" sz="1500" b="1" dirty="0"/>
              <a:t>particularly vulnerable </a:t>
            </a:r>
            <a:r>
              <a:rPr lang="en-GB" sz="1500" dirty="0"/>
              <a:t>to toxic air contaminants. </a:t>
            </a:r>
          </a:p>
          <a:p>
            <a:r>
              <a:rPr lang="en-GB" sz="1500" dirty="0"/>
              <a:t>Not only are their breathing rates higher in relation to their body weight, but </a:t>
            </a:r>
            <a:r>
              <a:rPr lang="en-GB" sz="1500" b="1" dirty="0"/>
              <a:t>their lung development is also directly affected by air pollution</a:t>
            </a:r>
            <a:r>
              <a:rPr lang="en-GB" sz="1500" dirty="0"/>
              <a:t>. </a:t>
            </a:r>
          </a:p>
          <a:p>
            <a:r>
              <a:rPr lang="en-GB" sz="1500" dirty="0"/>
              <a:t>Exposure to polluted air during these developing years </a:t>
            </a:r>
            <a:r>
              <a:rPr lang="en-GB" sz="1500" b="1" dirty="0"/>
              <a:t>leads to decreased respiratory function </a:t>
            </a:r>
            <a:r>
              <a:rPr lang="en-GB" sz="1500" dirty="0"/>
              <a:t>later in life.</a:t>
            </a:r>
          </a:p>
          <a:p>
            <a:r>
              <a:rPr lang="en-GB" sz="1500" dirty="0"/>
              <a:t>Increasing </a:t>
            </a:r>
            <a:r>
              <a:rPr lang="en-GB" sz="1500" b="1" dirty="0"/>
              <a:t>reports of asthma</a:t>
            </a:r>
            <a:r>
              <a:rPr lang="en-GB" sz="1500" dirty="0"/>
              <a:t>, which is one of the leading causes of absenteeism among school age children, have </a:t>
            </a:r>
            <a:r>
              <a:rPr lang="en-GB" sz="1500" b="1" dirty="0"/>
              <a:t>been directly linked to elevated air pollution exposure. </a:t>
            </a:r>
          </a:p>
          <a:p>
            <a:r>
              <a:rPr lang="en-GB" sz="1500" dirty="0"/>
              <a:t>Recent data also suggest that poor indoor air quality may directly </a:t>
            </a:r>
            <a:r>
              <a:rPr lang="en-GB" sz="1500" b="1" dirty="0"/>
              <a:t>reduce a person's ability to perform specific mental tasks requiring concentration, </a:t>
            </a:r>
            <a:r>
              <a:rPr lang="en-GB" sz="1500" dirty="0"/>
              <a:t>calculation or memory</a:t>
            </a:r>
          </a:p>
          <a:p>
            <a:endParaRPr lang="en-US" sz="1500" dirty="0"/>
          </a:p>
        </p:txBody>
      </p:sp>
      <p:pic>
        <p:nvPicPr>
          <p:cNvPr id="7" name="Picture 6" descr="A picture containing road, child, person, building&#10;&#10;Description automatically generated">
            <a:extLst>
              <a:ext uri="{FF2B5EF4-FFF2-40B4-BE49-F238E27FC236}">
                <a16:creationId xmlns:a16="http://schemas.microsoft.com/office/drawing/2014/main" id="{9419EDB0-1011-4500-AA93-7F6D80EABFF4}"/>
              </a:ext>
            </a:extLst>
          </p:cNvPr>
          <p:cNvPicPr>
            <a:picLocks noChangeAspect="1"/>
          </p:cNvPicPr>
          <p:nvPr/>
        </p:nvPicPr>
        <p:blipFill rotWithShape="1">
          <a:blip r:embed="rId3">
            <a:extLst>
              <a:ext uri="{28A0092B-C50C-407E-A947-70E740481C1C}">
                <a14:useLocalDpi xmlns:a14="http://schemas.microsoft.com/office/drawing/2010/main" val="0"/>
              </a:ext>
            </a:extLst>
          </a:blip>
          <a:srcRect l="1168" r="31828" b="-1"/>
          <a:stretch/>
        </p:blipFill>
        <p:spPr>
          <a:xfrm>
            <a:off x="4800600" y="243078"/>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6" name="TextBox 5">
            <a:extLst>
              <a:ext uri="{FF2B5EF4-FFF2-40B4-BE49-F238E27FC236}">
                <a16:creationId xmlns:a16="http://schemas.microsoft.com/office/drawing/2014/main" id="{8F7A1D26-89DA-2941-AFBB-4203BE0BAB4C}"/>
              </a:ext>
            </a:extLst>
          </p:cNvPr>
          <p:cNvSpPr txBox="1"/>
          <p:nvPr/>
        </p:nvSpPr>
        <p:spPr>
          <a:xfrm>
            <a:off x="9815333" y="698835"/>
            <a:ext cx="1869216" cy="369332"/>
          </a:xfrm>
          <a:prstGeom prst="rect">
            <a:avLst/>
          </a:prstGeom>
          <a:noFill/>
        </p:spPr>
        <p:txBody>
          <a:bodyPr wrap="square" rtlCol="0">
            <a:spAutoFit/>
          </a:bodyPr>
          <a:lstStyle/>
          <a:p>
            <a:r>
              <a:rPr lang="en-US" dirty="0">
                <a:solidFill>
                  <a:schemeClr val="accent4">
                    <a:lumMod val="60000"/>
                    <a:lumOff val="40000"/>
                  </a:schemeClr>
                </a:solidFill>
                <a:highlight>
                  <a:srgbClr val="808080"/>
                </a:highlight>
              </a:rPr>
              <a:t>Safe Air™ Benefits </a:t>
            </a:r>
          </a:p>
        </p:txBody>
      </p:sp>
      <p:pic>
        <p:nvPicPr>
          <p:cNvPr id="12" name="Picture 11">
            <a:extLst>
              <a:ext uri="{FF2B5EF4-FFF2-40B4-BE49-F238E27FC236}">
                <a16:creationId xmlns:a16="http://schemas.microsoft.com/office/drawing/2014/main" id="{C3E759DF-A0CC-5043-A6CD-8BF9C927A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7218" y="5801603"/>
            <a:ext cx="2115337" cy="1188819"/>
          </a:xfrm>
          <a:prstGeom prst="rect">
            <a:avLst/>
          </a:prstGeom>
        </p:spPr>
      </p:pic>
      <p:pic>
        <p:nvPicPr>
          <p:cNvPr id="8" name="Picture 7" descr="A picture containing road, child, person, building&#10;&#10;Description automatically generated">
            <a:extLst>
              <a:ext uri="{FF2B5EF4-FFF2-40B4-BE49-F238E27FC236}">
                <a16:creationId xmlns:a16="http://schemas.microsoft.com/office/drawing/2014/main" id="{0CEABD39-8965-5744-98DB-3638882331D7}"/>
              </a:ext>
            </a:extLst>
          </p:cNvPr>
          <p:cNvPicPr>
            <a:picLocks noChangeAspect="1"/>
          </p:cNvPicPr>
          <p:nvPr/>
        </p:nvPicPr>
        <p:blipFill rotWithShape="1">
          <a:blip r:embed="rId3">
            <a:extLst>
              <a:ext uri="{28A0092B-C50C-407E-A947-70E740481C1C}">
                <a14:useLocalDpi xmlns:a14="http://schemas.microsoft.com/office/drawing/2010/main" val="0"/>
              </a:ext>
            </a:extLst>
          </a:blip>
          <a:srcRect l="1168" r="31828" b="-1"/>
          <a:stretch/>
        </p:blipFill>
        <p:spPr>
          <a:xfrm>
            <a:off x="4848971"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885927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F7523D2F-156B-4A96-B7AB-27FA24DA9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698" y="-47260"/>
            <a:ext cx="4715286" cy="1474082"/>
          </a:xfrm>
          <a:prstGeom prst="rect">
            <a:avLst/>
          </a:prstGeom>
        </p:spPr>
      </p:pic>
      <p:sp>
        <p:nvSpPr>
          <p:cNvPr id="8" name="TextBox 7">
            <a:extLst>
              <a:ext uri="{FF2B5EF4-FFF2-40B4-BE49-F238E27FC236}">
                <a16:creationId xmlns:a16="http://schemas.microsoft.com/office/drawing/2014/main" id="{EBDADBF3-C432-4C53-BF40-46496476CAB5}"/>
              </a:ext>
            </a:extLst>
          </p:cNvPr>
          <p:cNvSpPr txBox="1"/>
          <p:nvPr/>
        </p:nvSpPr>
        <p:spPr>
          <a:xfrm>
            <a:off x="10411173" y="271262"/>
            <a:ext cx="941283" cy="830997"/>
          </a:xfrm>
          <a:prstGeom prst="rect">
            <a:avLst/>
          </a:prstGeom>
          <a:noFill/>
        </p:spPr>
        <p:txBody>
          <a:bodyPr wrap="none" rtlCol="0">
            <a:spAutoFit/>
          </a:bodyPr>
          <a:lstStyle/>
          <a:p>
            <a:r>
              <a:rPr lang="en-US" sz="4800" b="1" dirty="0">
                <a:solidFill>
                  <a:schemeClr val="accent1">
                    <a:lumMod val="75000"/>
                  </a:schemeClr>
                </a:solidFill>
                <a:latin typeface="Arial Nova" panose="020B0504020202020204" pitchFamily="34" charset="0"/>
              </a:rPr>
              <a:t>V5</a:t>
            </a:r>
          </a:p>
        </p:txBody>
      </p:sp>
      <p:sp>
        <p:nvSpPr>
          <p:cNvPr id="9" name="Rectangle 8">
            <a:extLst>
              <a:ext uri="{FF2B5EF4-FFF2-40B4-BE49-F238E27FC236}">
                <a16:creationId xmlns:a16="http://schemas.microsoft.com/office/drawing/2014/main" id="{1234BE76-624F-49FA-B204-7072FE8B2810}"/>
              </a:ext>
            </a:extLst>
          </p:cNvPr>
          <p:cNvSpPr/>
          <p:nvPr/>
        </p:nvSpPr>
        <p:spPr>
          <a:xfrm>
            <a:off x="4763068" y="1488447"/>
            <a:ext cx="7219666" cy="462575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dirty="0">
              <a:solidFill>
                <a:schemeClr val="bg1"/>
              </a:solidFill>
              <a:latin typeface="Arial Nova" panose="020B0504020202020204" pitchFamily="34" charset="0"/>
            </a:endParaRPr>
          </a:p>
        </p:txBody>
      </p:sp>
      <p:pic>
        <p:nvPicPr>
          <p:cNvPr id="11" name="Picture 10" descr="A close up of a car&#10;&#10;Description automatically generated">
            <a:extLst>
              <a:ext uri="{FF2B5EF4-FFF2-40B4-BE49-F238E27FC236}">
                <a16:creationId xmlns:a16="http://schemas.microsoft.com/office/drawing/2014/main" id="{04730F51-7872-4B12-A0B6-1A9F92E0C88F}"/>
              </a:ext>
            </a:extLst>
          </p:cNvPr>
          <p:cNvPicPr>
            <a:picLocks noChangeAspect="1"/>
          </p:cNvPicPr>
          <p:nvPr/>
        </p:nvPicPr>
        <p:blipFill rotWithShape="1">
          <a:blip r:embed="rId3">
            <a:extLst>
              <a:ext uri="{28A0092B-C50C-407E-A947-70E740481C1C}">
                <a14:useLocalDpi xmlns:a14="http://schemas.microsoft.com/office/drawing/2010/main" val="0"/>
              </a:ext>
            </a:extLst>
          </a:blip>
          <a:srcRect l="11317" t="666" r="15118"/>
          <a:stretch/>
        </p:blipFill>
        <p:spPr>
          <a:xfrm>
            <a:off x="395784" y="1146979"/>
            <a:ext cx="6209731" cy="5308411"/>
          </a:xfrm>
          <a:prstGeom prst="rect">
            <a:avLst/>
          </a:prstGeom>
        </p:spPr>
      </p:pic>
      <p:sp>
        <p:nvSpPr>
          <p:cNvPr id="12" name="TextBox 11">
            <a:extLst>
              <a:ext uri="{FF2B5EF4-FFF2-40B4-BE49-F238E27FC236}">
                <a16:creationId xmlns:a16="http://schemas.microsoft.com/office/drawing/2014/main" id="{066610B9-BD04-44B8-9949-56FFD595E2BB}"/>
              </a:ext>
            </a:extLst>
          </p:cNvPr>
          <p:cNvSpPr txBox="1"/>
          <p:nvPr/>
        </p:nvSpPr>
        <p:spPr>
          <a:xfrm>
            <a:off x="6299698" y="1659472"/>
            <a:ext cx="5601149" cy="1323439"/>
          </a:xfrm>
          <a:prstGeom prst="rect">
            <a:avLst/>
          </a:prstGeom>
          <a:noFill/>
        </p:spPr>
        <p:txBody>
          <a:bodyPr wrap="square" rtlCol="0">
            <a:spAutoFit/>
          </a:bodyPr>
          <a:lstStyle/>
          <a:p>
            <a:pPr algn="r"/>
            <a:r>
              <a:rPr lang="en-US" sz="3200" b="1" dirty="0">
                <a:solidFill>
                  <a:schemeClr val="bg1"/>
                </a:solidFill>
                <a:latin typeface="Arial" panose="020B0604020202020204" pitchFamily="34" charset="0"/>
                <a:cs typeface="Arial" panose="020B0604020202020204" pitchFamily="34" charset="0"/>
              </a:rPr>
              <a:t>Compact Air Purification –</a:t>
            </a:r>
          </a:p>
          <a:p>
            <a:pPr algn="r"/>
            <a:r>
              <a:rPr lang="en-US" sz="2400" dirty="0">
                <a:solidFill>
                  <a:schemeClr val="bg1"/>
                </a:solidFill>
                <a:latin typeface="Arial" panose="020B0604020202020204" pitchFamily="34" charset="0"/>
                <a:cs typeface="Arial" panose="020B0604020202020204" pitchFamily="34" charset="0"/>
              </a:rPr>
              <a:t>Perfect for cars, offices and </a:t>
            </a:r>
          </a:p>
          <a:p>
            <a:pPr algn="r"/>
            <a:r>
              <a:rPr lang="en-US" sz="2400" dirty="0">
                <a:solidFill>
                  <a:schemeClr val="bg1"/>
                </a:solidFill>
                <a:latin typeface="Arial" panose="020B0604020202020204" pitchFamily="34" charset="0"/>
                <a:cs typeface="Arial" panose="020B0604020202020204" pitchFamily="34" charset="0"/>
              </a:rPr>
              <a:t>other small spaces    </a:t>
            </a:r>
          </a:p>
        </p:txBody>
      </p:sp>
      <p:sp>
        <p:nvSpPr>
          <p:cNvPr id="14" name="TextBox 13">
            <a:extLst>
              <a:ext uri="{FF2B5EF4-FFF2-40B4-BE49-F238E27FC236}">
                <a16:creationId xmlns:a16="http://schemas.microsoft.com/office/drawing/2014/main" id="{1A227423-4E2C-4029-9AA6-8357437D1331}"/>
              </a:ext>
            </a:extLst>
          </p:cNvPr>
          <p:cNvSpPr txBox="1"/>
          <p:nvPr/>
        </p:nvSpPr>
        <p:spPr>
          <a:xfrm>
            <a:off x="6687402" y="3251040"/>
            <a:ext cx="5213445" cy="2677656"/>
          </a:xfrm>
          <a:prstGeom prst="rect">
            <a:avLst/>
          </a:prstGeom>
          <a:noFill/>
        </p:spPr>
        <p:txBody>
          <a:bodyPr wrap="square" rtlCol="0">
            <a:spAutoFit/>
          </a:bodyPr>
          <a:lstStyle/>
          <a:p>
            <a:pPr algn="r"/>
            <a:r>
              <a:rPr lang="en-US" sz="2400" i="0" dirty="0">
                <a:solidFill>
                  <a:schemeClr val="bg1"/>
                </a:solidFill>
                <a:effectLst/>
                <a:latin typeface="Arial" panose="020B0604020202020204" pitchFamily="34" charset="0"/>
                <a:cs typeface="Arial" panose="020B0604020202020204" pitchFamily="34" charset="0"/>
              </a:rPr>
              <a:t>Originally created as a car purifier, Airdog™ V5 is compact and lightweight - move it from your </a:t>
            </a:r>
            <a:r>
              <a:rPr lang="en-US" sz="2400" b="1" i="0" dirty="0">
                <a:solidFill>
                  <a:schemeClr val="bg1"/>
                </a:solidFill>
                <a:effectLst/>
                <a:latin typeface="Arial" panose="020B0604020202020204" pitchFamily="34" charset="0"/>
                <a:cs typeface="Arial" panose="020B0604020202020204" pitchFamily="34" charset="0"/>
              </a:rPr>
              <a:t>vehicle</a:t>
            </a:r>
            <a:r>
              <a:rPr lang="en-US" sz="2400" i="0" dirty="0">
                <a:solidFill>
                  <a:schemeClr val="bg1"/>
                </a:solidFill>
                <a:effectLst/>
                <a:latin typeface="Arial" panose="020B0604020202020204" pitchFamily="34" charset="0"/>
                <a:cs typeface="Arial" panose="020B0604020202020204" pitchFamily="34" charset="0"/>
              </a:rPr>
              <a:t> to your </a:t>
            </a:r>
            <a:r>
              <a:rPr lang="en-US" sz="2400" b="1" i="0" dirty="0">
                <a:solidFill>
                  <a:schemeClr val="bg1"/>
                </a:solidFill>
                <a:effectLst/>
                <a:latin typeface="Arial" panose="020B0604020202020204" pitchFamily="34" charset="0"/>
                <a:cs typeface="Arial" panose="020B0604020202020204" pitchFamily="34" charset="0"/>
              </a:rPr>
              <a:t>office</a:t>
            </a:r>
            <a:r>
              <a:rPr lang="en-US" sz="2400" i="0" dirty="0">
                <a:solidFill>
                  <a:schemeClr val="bg1"/>
                </a:solidFill>
                <a:effectLst/>
                <a:latin typeface="Arial" panose="020B0604020202020204" pitchFamily="34" charset="0"/>
                <a:cs typeface="Arial" panose="020B0604020202020204" pitchFamily="34" charset="0"/>
              </a:rPr>
              <a:t> or other small space with ease &amp; keep your breathing zone free of bacteria, allergens and pollutants!</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8811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7EC936-406E-408B-AE5D-3DC467CA50B0}"/>
              </a:ext>
            </a:extLst>
          </p:cNvPr>
          <p:cNvSpPr/>
          <p:nvPr/>
        </p:nvSpPr>
        <p:spPr>
          <a:xfrm>
            <a:off x="3837264" y="1395483"/>
            <a:ext cx="7991799" cy="406703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504AD1-A7FD-465D-A18C-89030ECDC5DF}"/>
              </a:ext>
            </a:extLst>
          </p:cNvPr>
          <p:cNvSpPr txBox="1"/>
          <p:nvPr/>
        </p:nvSpPr>
        <p:spPr>
          <a:xfrm>
            <a:off x="9921922" y="301767"/>
            <a:ext cx="3630305" cy="830997"/>
          </a:xfrm>
          <a:prstGeom prst="rect">
            <a:avLst/>
          </a:prstGeom>
          <a:noFill/>
        </p:spPr>
        <p:txBody>
          <a:bodyPr wrap="square" rtlCol="0">
            <a:spAutoFit/>
          </a:bodyPr>
          <a:lstStyle/>
          <a:p>
            <a:r>
              <a:rPr lang="en-US" sz="4800" b="1" dirty="0" err="1">
                <a:solidFill>
                  <a:schemeClr val="accent1">
                    <a:lumMod val="75000"/>
                  </a:schemeClr>
                </a:solidFill>
                <a:latin typeface="Arial Nova" panose="020B0504020202020204" pitchFamily="34" charset="0"/>
              </a:rPr>
              <a:t>FitAir</a:t>
            </a:r>
            <a:endParaRPr lang="en-US" sz="4800" b="1" dirty="0">
              <a:solidFill>
                <a:schemeClr val="accent1">
                  <a:lumMod val="75000"/>
                </a:schemeClr>
              </a:solidFill>
              <a:latin typeface="Arial Nova" panose="020B0504020202020204" pitchFamily="34" charset="0"/>
            </a:endParaRPr>
          </a:p>
        </p:txBody>
      </p:sp>
      <p:pic>
        <p:nvPicPr>
          <p:cNvPr id="10" name="Picture 9" descr="A close up of a sign&#10;&#10;Description automatically generated">
            <a:extLst>
              <a:ext uri="{FF2B5EF4-FFF2-40B4-BE49-F238E27FC236}">
                <a16:creationId xmlns:a16="http://schemas.microsoft.com/office/drawing/2014/main" id="{78148A80-D37D-4888-A62F-A7B390BA4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1116" y="0"/>
            <a:ext cx="4876800" cy="1524574"/>
          </a:xfrm>
          <a:prstGeom prst="rect">
            <a:avLst/>
          </a:prstGeom>
        </p:spPr>
      </p:pic>
      <p:sp>
        <p:nvSpPr>
          <p:cNvPr id="11" name="TextBox 10">
            <a:extLst>
              <a:ext uri="{FF2B5EF4-FFF2-40B4-BE49-F238E27FC236}">
                <a16:creationId xmlns:a16="http://schemas.microsoft.com/office/drawing/2014/main" id="{8FD628F2-9777-4773-98B4-458762480C97}"/>
              </a:ext>
            </a:extLst>
          </p:cNvPr>
          <p:cNvSpPr txBox="1"/>
          <p:nvPr/>
        </p:nvSpPr>
        <p:spPr>
          <a:xfrm>
            <a:off x="3837264" y="1764365"/>
            <a:ext cx="6346209" cy="1077218"/>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Your On-the-Go Solution -</a:t>
            </a:r>
          </a:p>
          <a:p>
            <a:r>
              <a:rPr lang="en-US" sz="3200" dirty="0">
                <a:solidFill>
                  <a:schemeClr val="bg1"/>
                </a:solidFill>
                <a:latin typeface="Arial" panose="020B0604020202020204" pitchFamily="34" charset="0"/>
                <a:cs typeface="Arial" panose="020B0604020202020204" pitchFamily="34" charset="0"/>
              </a:rPr>
              <a:t>Protect Your Breathing Zone </a:t>
            </a:r>
          </a:p>
        </p:txBody>
      </p:sp>
      <p:sp>
        <p:nvSpPr>
          <p:cNvPr id="12" name="TextBox 11">
            <a:extLst>
              <a:ext uri="{FF2B5EF4-FFF2-40B4-BE49-F238E27FC236}">
                <a16:creationId xmlns:a16="http://schemas.microsoft.com/office/drawing/2014/main" id="{A294D402-BDD1-4255-8BF7-DF4E63075EE7}"/>
              </a:ext>
            </a:extLst>
          </p:cNvPr>
          <p:cNvSpPr txBox="1"/>
          <p:nvPr/>
        </p:nvSpPr>
        <p:spPr>
          <a:xfrm>
            <a:off x="3837264" y="3067544"/>
            <a:ext cx="7839475" cy="1200329"/>
          </a:xfrm>
          <a:prstGeom prst="rect">
            <a:avLst/>
          </a:prstGeom>
          <a:noFill/>
        </p:spPr>
        <p:txBody>
          <a:bodyPr wrap="square" rtlCol="0">
            <a:spAutoFit/>
          </a:bodyPr>
          <a:lstStyle/>
          <a:p>
            <a:pPr algn="r"/>
            <a:r>
              <a:rPr lang="en-US" sz="2400" dirty="0" err="1">
                <a:solidFill>
                  <a:schemeClr val="bg1"/>
                </a:solidFill>
                <a:latin typeface="Arial" panose="020B0604020202020204" pitchFamily="34" charset="0"/>
                <a:cs typeface="Arial" panose="020B0604020202020204" pitchFamily="34" charset="0"/>
              </a:rPr>
              <a:t>FitAir</a:t>
            </a:r>
            <a:r>
              <a:rPr lang="en-US" sz="2400" dirty="0">
                <a:solidFill>
                  <a:schemeClr val="bg1"/>
                </a:solidFill>
                <a:latin typeface="Arial" panose="020B0604020202020204" pitchFamily="34" charset="0"/>
                <a:cs typeface="Arial" panose="020B0604020202020204" pitchFamily="34" charset="0"/>
              </a:rPr>
              <a:t> by Airdog™ is the one of a kind wearable solution that improves your health by freeing your air of viruses, smoke, bacteria, allergens and other harmful pollutants.</a:t>
            </a:r>
          </a:p>
        </p:txBody>
      </p:sp>
      <p:pic>
        <p:nvPicPr>
          <p:cNvPr id="3" name="Picture 2" descr="A picture containing person, person, holding, table&#10;&#10;Description automatically generated">
            <a:extLst>
              <a:ext uri="{FF2B5EF4-FFF2-40B4-BE49-F238E27FC236}">
                <a16:creationId xmlns:a16="http://schemas.microsoft.com/office/drawing/2014/main" id="{4FC2C831-47F0-2542-8D02-E9CD4B097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177" y="20615"/>
            <a:ext cx="3168763" cy="6858000"/>
          </a:xfrm>
          <a:prstGeom prst="rect">
            <a:avLst/>
          </a:prstGeom>
        </p:spPr>
      </p:pic>
    </p:spTree>
    <p:extLst>
      <p:ext uri="{BB962C8B-B14F-4D97-AF65-F5344CB8AC3E}">
        <p14:creationId xmlns:p14="http://schemas.microsoft.com/office/powerpoint/2010/main" val="1958245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photo, computer, sitting&#10;&#10;Description automatically generated">
            <a:extLst>
              <a:ext uri="{FF2B5EF4-FFF2-40B4-BE49-F238E27FC236}">
                <a16:creationId xmlns:a16="http://schemas.microsoft.com/office/drawing/2014/main" id="{337B152E-B9DC-204F-AB8D-C4C3A34231B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524481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ud of smoke&#10;&#10;Description automatically generated">
            <a:extLst>
              <a:ext uri="{FF2B5EF4-FFF2-40B4-BE49-F238E27FC236}">
                <a16:creationId xmlns:a16="http://schemas.microsoft.com/office/drawing/2014/main" id="{DF52A537-C340-43E2-B961-F90429FD088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26" r="24450" b="36635"/>
          <a:stretch/>
        </p:blipFill>
        <p:spPr>
          <a:xfrm>
            <a:off x="0" y="0"/>
            <a:ext cx="12192000" cy="6858000"/>
          </a:xfrm>
          <a:prstGeom prst="rect">
            <a:avLst/>
          </a:prstGeom>
        </p:spPr>
      </p:pic>
      <p:sp>
        <p:nvSpPr>
          <p:cNvPr id="2" name="TextBox 1">
            <a:extLst>
              <a:ext uri="{FF2B5EF4-FFF2-40B4-BE49-F238E27FC236}">
                <a16:creationId xmlns:a16="http://schemas.microsoft.com/office/drawing/2014/main" id="{0C58DE78-0A43-42B4-936F-3E45015D3044}"/>
              </a:ext>
            </a:extLst>
          </p:cNvPr>
          <p:cNvSpPr txBox="1"/>
          <p:nvPr/>
        </p:nvSpPr>
        <p:spPr>
          <a:xfrm>
            <a:off x="138287" y="853475"/>
            <a:ext cx="6223378" cy="6001643"/>
          </a:xfrm>
          <a:prstGeom prst="rect">
            <a:avLst/>
          </a:prstGeom>
          <a:noFill/>
        </p:spPr>
        <p:txBody>
          <a:bodyPr wrap="square" rtlCol="0">
            <a:spAutoFit/>
          </a:bodyPr>
          <a:lstStyle/>
          <a:p>
            <a:r>
              <a:rPr lang="en-US" sz="2400" i="0" dirty="0" err="1">
                <a:effectLst/>
                <a:latin typeface="Arial" panose="020B0604020202020204" pitchFamily="34" charset="0"/>
                <a:cs typeface="Arial" panose="020B0604020202020204" pitchFamily="34" charset="0"/>
              </a:rPr>
              <a:t>SafeAir</a:t>
            </a:r>
            <a:r>
              <a:rPr lang="en-US" sz="2400" i="0" dirty="0">
                <a:effectLst/>
                <a:latin typeface="Arial" panose="020B0604020202020204" pitchFamily="34" charset="0"/>
                <a:cs typeface="Arial" panose="020B0604020202020204" pitchFamily="34" charset="0"/>
              </a:rPr>
              <a:t>™ powered by NASA </a:t>
            </a:r>
            <a:r>
              <a:rPr lang="en-US" sz="2400" dirty="0">
                <a:latin typeface="Arial" panose="020B0604020202020204" pitchFamily="34" charset="0"/>
                <a:cs typeface="Arial" panose="020B0604020202020204" pitchFamily="34" charset="0"/>
              </a:rPr>
              <a:t>i</a:t>
            </a:r>
            <a:r>
              <a:rPr lang="en-US" sz="2400" i="0" dirty="0">
                <a:effectLst/>
                <a:latin typeface="Arial" panose="020B0604020202020204" pitchFamily="34" charset="0"/>
                <a:cs typeface="Arial" panose="020B0604020202020204" pitchFamily="34" charset="0"/>
              </a:rPr>
              <a:t>nspired </a:t>
            </a:r>
            <a:r>
              <a:rPr lang="en-US" sz="2400" i="0" dirty="0" err="1">
                <a:effectLst/>
                <a:latin typeface="Arial" panose="020B0604020202020204" pitchFamily="34" charset="0"/>
                <a:cs typeface="Arial" panose="020B0604020202020204" pitchFamily="34" charset="0"/>
              </a:rPr>
              <a:t>OptiPURE</a:t>
            </a:r>
            <a:r>
              <a:rPr lang="en-US" sz="2400" i="0" dirty="0">
                <a:effectLst/>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technology works with 4proven  technologies replicating </a:t>
            </a:r>
            <a:r>
              <a:rPr lang="en-US" sz="2400" i="0" dirty="0">
                <a:effectLst/>
                <a:latin typeface="Arial" panose="020B0604020202020204" pitchFamily="34" charset="0"/>
                <a:cs typeface="Arial" panose="020B0604020202020204" pitchFamily="34" charset="0"/>
              </a:rPr>
              <a:t>our Earth's most effective </a:t>
            </a:r>
            <a:r>
              <a:rPr lang="en-US" sz="2400" b="1" dirty="0">
                <a:effectLst/>
                <a:latin typeface="Arial" panose="020B0604020202020204" pitchFamily="34" charset="0"/>
                <a:cs typeface="Arial" panose="020B0604020202020204" pitchFamily="34" charset="0"/>
              </a:rPr>
              <a:t>cleansing molecules </a:t>
            </a:r>
            <a:r>
              <a:rPr lang="en-US" sz="2400" i="0" dirty="0">
                <a:effectLst/>
                <a:latin typeface="Arial" panose="020B0604020202020204" pitchFamily="34" charset="0"/>
                <a:cs typeface="Arial" panose="020B0604020202020204" pitchFamily="34" charset="0"/>
              </a:rPr>
              <a:t>that rapidly transform any space into a safe breathing zone.</a:t>
            </a:r>
          </a:p>
          <a:p>
            <a:endParaRPr lang="en-US" sz="2400" dirty="0">
              <a:latin typeface="Arial" panose="020B0604020202020204" pitchFamily="34" charset="0"/>
              <a:cs typeface="Arial" panose="020B0604020202020204" pitchFamily="34" charset="0"/>
            </a:endParaRPr>
          </a:p>
          <a:p>
            <a:r>
              <a:rPr lang="en-US" sz="2400" i="0" dirty="0">
                <a:effectLst/>
                <a:latin typeface="Arial" panose="020B0604020202020204" pitchFamily="34" charset="0"/>
                <a:cs typeface="Arial" panose="020B0604020202020204" pitchFamily="34" charset="0"/>
              </a:rPr>
              <a:t>Imagine unleashing the power of a refreshing and revitalizing </a:t>
            </a:r>
            <a:r>
              <a:rPr lang="en-US" sz="2400" b="1" i="1" dirty="0">
                <a:effectLst/>
                <a:latin typeface="Arial" panose="020B0604020202020204" pitchFamily="34" charset="0"/>
                <a:cs typeface="Arial" panose="020B0604020202020204" pitchFamily="34" charset="0"/>
              </a:rPr>
              <a:t>"</a:t>
            </a:r>
            <a:r>
              <a:rPr lang="en-US" sz="2400" b="1" dirty="0">
                <a:effectLst/>
                <a:latin typeface="Arial" panose="020B0604020202020204" pitchFamily="34" charset="0"/>
                <a:cs typeface="Arial" panose="020B0604020202020204" pitchFamily="34" charset="0"/>
              </a:rPr>
              <a:t>thunderstorm in a box" </a:t>
            </a:r>
            <a:r>
              <a:rPr lang="en-US" sz="2400" i="0" dirty="0">
                <a:effectLst/>
                <a:latin typeface="Arial" panose="020B0604020202020204" pitchFamily="34" charset="0"/>
                <a:cs typeface="Arial" panose="020B0604020202020204" pitchFamily="34" charset="0"/>
              </a:rPr>
              <a:t>to sanitize and purify your living or workspace for safer, healthier and more vibrant indoor living experience. </a:t>
            </a:r>
          </a:p>
          <a:p>
            <a:endParaRPr lang="en-US" sz="2400" dirty="0">
              <a:latin typeface="Arial" panose="020B0604020202020204" pitchFamily="34" charset="0"/>
              <a:cs typeface="Arial" panose="020B0604020202020204" pitchFamily="34" charset="0"/>
            </a:endParaRPr>
          </a:p>
          <a:p>
            <a:r>
              <a:rPr lang="en-US" sz="2400" i="0" dirty="0">
                <a:effectLst/>
                <a:latin typeface="Arial" panose="020B0604020202020204" pitchFamily="34" charset="0"/>
                <a:cs typeface="Arial" panose="020B0604020202020204" pitchFamily="34" charset="0"/>
              </a:rPr>
              <a:t>You no longer need to step outside for a </a:t>
            </a:r>
            <a:r>
              <a:rPr lang="en-US" sz="2400" b="1" i="1" dirty="0">
                <a:effectLst/>
                <a:latin typeface="Arial" panose="020B0604020202020204" pitchFamily="34" charset="0"/>
                <a:cs typeface="Arial" panose="020B0604020202020204" pitchFamily="34" charset="0"/>
              </a:rPr>
              <a:t>"breath of fresh air," </a:t>
            </a:r>
            <a:r>
              <a:rPr lang="en-US" sz="2400" i="0" dirty="0">
                <a:effectLst/>
                <a:latin typeface="Arial" panose="020B0604020202020204" pitchFamily="34" charset="0"/>
                <a:cs typeface="Arial" panose="020B0604020202020204" pitchFamily="34" charset="0"/>
              </a:rPr>
              <a:t>experience it everyday all day long with </a:t>
            </a:r>
            <a:r>
              <a:rPr lang="en-US" sz="2400" i="0" dirty="0" err="1">
                <a:effectLst/>
                <a:latin typeface="Arial" panose="020B0604020202020204" pitchFamily="34" charset="0"/>
                <a:cs typeface="Arial" panose="020B0604020202020204" pitchFamily="34" charset="0"/>
              </a:rPr>
              <a:t>SafeAir</a:t>
            </a:r>
            <a:r>
              <a:rPr lang="en-US" sz="2400" i="0" dirty="0">
                <a:effectLst/>
                <a:latin typeface="Arial" panose="020B0604020202020204" pitchFamily="34" charset="0"/>
                <a:cs typeface="Arial" panose="020B0604020202020204" pitchFamily="34" charset="0"/>
              </a:rPr>
              <a:t>!™ </a:t>
            </a:r>
          </a:p>
        </p:txBody>
      </p:sp>
      <p:pic>
        <p:nvPicPr>
          <p:cNvPr id="9" name="Picture 8" descr="A close up of a speaker&#10;&#10;Description automatically generated">
            <a:extLst>
              <a:ext uri="{FF2B5EF4-FFF2-40B4-BE49-F238E27FC236}">
                <a16:creationId xmlns:a16="http://schemas.microsoft.com/office/drawing/2014/main" id="{7D693F25-7270-480E-ACA1-0399DDAFC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72214"/>
            <a:ext cx="6227584" cy="6227584"/>
          </a:xfrm>
          <a:prstGeom prst="rect">
            <a:avLst/>
          </a:prstGeom>
        </p:spPr>
      </p:pic>
    </p:spTree>
    <p:extLst>
      <p:ext uri="{BB962C8B-B14F-4D97-AF65-F5344CB8AC3E}">
        <p14:creationId xmlns:p14="http://schemas.microsoft.com/office/powerpoint/2010/main" val="3909883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11A248-18E5-44D8-82A4-D75542CCD928}"/>
              </a:ext>
            </a:extLst>
          </p:cNvPr>
          <p:cNvSpPr txBox="1"/>
          <p:nvPr/>
        </p:nvSpPr>
        <p:spPr>
          <a:xfrm>
            <a:off x="5973171" y="775683"/>
            <a:ext cx="5841242" cy="5539978"/>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What is </a:t>
            </a:r>
            <a:r>
              <a:rPr lang="en-US" sz="3600" b="1" dirty="0" err="1">
                <a:latin typeface="Arial" panose="020B0604020202020204" pitchFamily="34" charset="0"/>
                <a:cs typeface="Arial" panose="020B0604020202020204" pitchFamily="34" charset="0"/>
              </a:rPr>
              <a:t>OptiPure</a:t>
            </a:r>
            <a:r>
              <a:rPr lang="en-US" sz="3600" b="1" dirty="0">
                <a:latin typeface="Arial" panose="020B0604020202020204" pitchFamily="34" charset="0"/>
                <a:cs typeface="Arial" panose="020B0604020202020204" pitchFamily="34" charset="0"/>
              </a:rPr>
              <a:t>™</a:t>
            </a:r>
          </a:p>
          <a:p>
            <a:pPr algn="ctr"/>
            <a:r>
              <a:rPr lang="en-US" sz="3600" b="1" dirty="0">
                <a:latin typeface="Arial" panose="020B0604020202020204" pitchFamily="34" charset="0"/>
                <a:cs typeface="Arial" panose="020B0604020202020204" pitchFamily="34" charset="0"/>
              </a:rPr>
              <a:t>Technology?</a:t>
            </a:r>
          </a:p>
          <a:p>
            <a:pPr algn="r"/>
            <a:endParaRPr lang="en-US" dirty="0"/>
          </a:p>
          <a:p>
            <a:pPr algn="r"/>
            <a:r>
              <a:rPr lang="en-US" sz="2400" b="0" i="0" dirty="0">
                <a:solidFill>
                  <a:srgbClr val="42514C"/>
                </a:solidFill>
                <a:effectLst/>
                <a:latin typeface="Arial" panose="020B0604020202020204" pitchFamily="34" charset="0"/>
                <a:cs typeface="Arial" panose="020B0604020202020204" pitchFamily="34" charset="0"/>
              </a:rPr>
              <a:t>NASA inspired </a:t>
            </a:r>
            <a:r>
              <a:rPr lang="en-US" sz="2400" b="0" i="0" dirty="0" err="1">
                <a:solidFill>
                  <a:srgbClr val="42514C"/>
                </a:solidFill>
                <a:effectLst/>
                <a:latin typeface="Arial" panose="020B0604020202020204" pitchFamily="34" charset="0"/>
                <a:cs typeface="Arial" panose="020B0604020202020204" pitchFamily="34" charset="0"/>
              </a:rPr>
              <a:t>OptiPure</a:t>
            </a:r>
            <a:r>
              <a:rPr lang="en-US" sz="2400" b="0" i="0" dirty="0">
                <a:solidFill>
                  <a:srgbClr val="42514C"/>
                </a:solidFill>
                <a:effectLst/>
                <a:latin typeface="Arial" panose="020B0604020202020204" pitchFamily="34" charset="0"/>
                <a:cs typeface="Arial" panose="020B0604020202020204" pitchFamily="34" charset="0"/>
              </a:rPr>
              <a:t>™ Technology produces the world's most powerful, yet 100% safe, sanitizing molecules proven to rapidly oxidize organic materials, odors, mold and even infectious viruses! </a:t>
            </a:r>
          </a:p>
          <a:p>
            <a:pPr algn="r"/>
            <a:endParaRPr lang="en-US" sz="2400" dirty="0">
              <a:solidFill>
                <a:srgbClr val="42514C"/>
              </a:solidFill>
              <a:latin typeface="Arial" panose="020B0604020202020204" pitchFamily="34" charset="0"/>
              <a:cs typeface="Arial" panose="020B0604020202020204" pitchFamily="34" charset="0"/>
            </a:endParaRPr>
          </a:p>
          <a:p>
            <a:pPr algn="r"/>
            <a:r>
              <a:rPr lang="en-US" sz="2400" b="0" i="0" dirty="0">
                <a:solidFill>
                  <a:srgbClr val="0070C0"/>
                </a:solidFill>
                <a:effectLst/>
                <a:latin typeface="Arial" panose="020B0604020202020204" pitchFamily="34" charset="0"/>
                <a:cs typeface="Arial" panose="020B0604020202020204" pitchFamily="34" charset="0"/>
              </a:rPr>
              <a:t>First discovered and used by NASA</a:t>
            </a:r>
            <a:r>
              <a:rPr lang="en-US" sz="2400" b="0" i="0" dirty="0">
                <a:solidFill>
                  <a:srgbClr val="42514C"/>
                </a:solidFill>
                <a:effectLst/>
                <a:latin typeface="Arial" panose="020B0604020202020204" pitchFamily="34" charset="0"/>
                <a:cs typeface="Arial" panose="020B0604020202020204" pitchFamily="34" charset="0"/>
              </a:rPr>
              <a:t>, </a:t>
            </a:r>
            <a:r>
              <a:rPr lang="en-US" sz="2400" b="0" i="0" dirty="0" err="1">
                <a:solidFill>
                  <a:srgbClr val="42514C"/>
                </a:solidFill>
                <a:effectLst/>
                <a:latin typeface="Arial" panose="020B0604020202020204" pitchFamily="34" charset="0"/>
                <a:cs typeface="Arial" panose="020B0604020202020204" pitchFamily="34" charset="0"/>
              </a:rPr>
              <a:t>OptiPure</a:t>
            </a:r>
            <a:r>
              <a:rPr lang="en-US" sz="2400" b="0" i="0" dirty="0">
                <a:solidFill>
                  <a:srgbClr val="42514C"/>
                </a:solidFill>
                <a:effectLst/>
                <a:latin typeface="Arial" panose="020B0604020202020204" pitchFamily="34" charset="0"/>
                <a:cs typeface="Arial" panose="020B0604020202020204" pitchFamily="34" charset="0"/>
              </a:rPr>
              <a:t>™ unleashes a blend of TIO2, activated oxygen and healthy negative ions that will sanitize and protect up to 3,000sq/ft in your home or business. </a:t>
            </a:r>
            <a:endParaRPr lang="en-US" sz="2400" dirty="0">
              <a:latin typeface="Arial" panose="020B0604020202020204" pitchFamily="34" charset="0"/>
              <a:cs typeface="Arial" panose="020B0604020202020204" pitchFamily="34" charset="0"/>
            </a:endParaRPr>
          </a:p>
        </p:txBody>
      </p:sp>
      <p:pic>
        <p:nvPicPr>
          <p:cNvPr id="7" name="Picture 6" descr="A picture containing sitting, dark, blue, table&#10;&#10;Description automatically generated">
            <a:extLst>
              <a:ext uri="{FF2B5EF4-FFF2-40B4-BE49-F238E27FC236}">
                <a16:creationId xmlns:a16="http://schemas.microsoft.com/office/drawing/2014/main" id="{28BE7038-24AE-4B9A-AE6A-E021C1E251E1}"/>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29441" t="-2003" r="22649" b="6"/>
          <a:stretch/>
        </p:blipFill>
        <p:spPr>
          <a:xfrm>
            <a:off x="0" y="-135987"/>
            <a:ext cx="5841242" cy="6993987"/>
          </a:xfrm>
          <a:prstGeom prst="rect">
            <a:avLst/>
          </a:prstGeom>
        </p:spPr>
      </p:pic>
    </p:spTree>
    <p:extLst>
      <p:ext uri="{BB962C8B-B14F-4D97-AF65-F5344CB8AC3E}">
        <p14:creationId xmlns:p14="http://schemas.microsoft.com/office/powerpoint/2010/main" val="3640355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E2D0DCE4-35DC-4E46-86C3-2CF8A79FA40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8572" t="5311" r="5141" b="47005"/>
          <a:stretch/>
        </p:blipFill>
        <p:spPr>
          <a:xfrm>
            <a:off x="0" y="0"/>
            <a:ext cx="12192000" cy="3473115"/>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D39E63B2-3CF0-4FBA-B86E-0F34295F6E6A}"/>
              </a:ext>
            </a:extLst>
          </p:cNvPr>
          <p:cNvPicPr>
            <a:picLocks noChangeAspect="1"/>
          </p:cNvPicPr>
          <p:nvPr/>
        </p:nvPicPr>
        <p:blipFill rotWithShape="1">
          <a:blip r:embed="rId3">
            <a:extLst>
              <a:ext uri="{28A0092B-C50C-407E-A947-70E740481C1C}">
                <a14:useLocalDpi xmlns:a14="http://schemas.microsoft.com/office/drawing/2010/main" val="0"/>
              </a:ext>
            </a:extLst>
          </a:blip>
          <a:srcRect l="7238" t="56190" r="2237" b="5012"/>
          <a:stretch/>
        </p:blipFill>
        <p:spPr>
          <a:xfrm>
            <a:off x="198692" y="3895494"/>
            <a:ext cx="11993308" cy="2649685"/>
          </a:xfrm>
          <a:prstGeom prst="rect">
            <a:avLst/>
          </a:prstGeom>
        </p:spPr>
      </p:pic>
    </p:spTree>
    <p:extLst>
      <p:ext uri="{BB962C8B-B14F-4D97-AF65-F5344CB8AC3E}">
        <p14:creationId xmlns:p14="http://schemas.microsoft.com/office/powerpoint/2010/main" val="143994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alpha val="39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7D46B-D511-4D2C-BE2E-BA2FDE08E903}"/>
              </a:ext>
            </a:extLst>
          </p:cNvPr>
          <p:cNvSpPr txBox="1"/>
          <p:nvPr/>
        </p:nvSpPr>
        <p:spPr>
          <a:xfrm>
            <a:off x="422031" y="2239108"/>
            <a:ext cx="5380892" cy="6063198"/>
          </a:xfrm>
          <a:prstGeom prst="rect">
            <a:avLst/>
          </a:prstGeom>
          <a:noFill/>
        </p:spPr>
        <p:txBody>
          <a:bodyPr wrap="square" rtlCol="0">
            <a:spAutoFit/>
          </a:bodyPr>
          <a:lstStyle/>
          <a:p>
            <a:r>
              <a:rPr lang="en-US" sz="2200" b="1" dirty="0"/>
              <a:t>Lab Confirmed AirdogRX  is </a:t>
            </a:r>
            <a:r>
              <a:rPr lang="en-US" sz="2200" dirty="0"/>
              <a:t>the most effective </a:t>
            </a:r>
            <a:r>
              <a:rPr lang="en-US" sz="2200" b="1" dirty="0"/>
              <a:t>waste-free</a:t>
            </a:r>
            <a:r>
              <a:rPr lang="en-US" sz="2200" dirty="0"/>
              <a:t> indoor air solution. </a:t>
            </a:r>
            <a:r>
              <a:rPr lang="en-US" sz="2200" b="1" dirty="0"/>
              <a:t>Complete with lifetime washable filters </a:t>
            </a:r>
          </a:p>
          <a:p>
            <a:endParaRPr lang="en-US" sz="2200" dirty="0"/>
          </a:p>
          <a:p>
            <a:r>
              <a:rPr lang="en-US" sz="2200" dirty="0"/>
              <a:t>Unlike outdated HEPA , </a:t>
            </a:r>
            <a:r>
              <a:rPr lang="en-US" sz="2200" dirty="0" err="1"/>
              <a:t>Airdog</a:t>
            </a:r>
            <a:r>
              <a:rPr lang="en-US" sz="2200" dirty="0"/>
              <a:t>™ combines purification </a:t>
            </a:r>
            <a:r>
              <a:rPr lang="en-US" sz="2200" i="1" dirty="0"/>
              <a:t>and</a:t>
            </a:r>
            <a:r>
              <a:rPr lang="en-US" sz="2200" b="1" i="1" dirty="0"/>
              <a:t> </a:t>
            </a:r>
            <a:r>
              <a:rPr lang="en-US" sz="2200" b="1" dirty="0"/>
              <a:t>sterilization</a:t>
            </a:r>
            <a:r>
              <a:rPr lang="en-US" sz="2200" dirty="0"/>
              <a:t> to rid your indoor air of not only dust and allergens, but also </a:t>
            </a:r>
            <a:r>
              <a:rPr lang="en-US" sz="2200" b="1" dirty="0"/>
              <a:t>infectious mold bacteria and viruses</a:t>
            </a:r>
            <a:endParaRPr lang="en-US" sz="2200" dirty="0"/>
          </a:p>
          <a:p>
            <a:endParaRPr lang="en-US" sz="2200" dirty="0"/>
          </a:p>
          <a:p>
            <a:r>
              <a:rPr lang="en-US" sz="2200" b="1" dirty="0"/>
              <a:t>Trusted Technology</a:t>
            </a:r>
            <a:r>
              <a:rPr lang="en-US" sz="2200" dirty="0"/>
              <a:t>, </a:t>
            </a:r>
            <a:r>
              <a:rPr lang="en-US" sz="2200" dirty="0" err="1"/>
              <a:t>Airdog®advanced</a:t>
            </a:r>
            <a:r>
              <a:rPr lang="en-US" sz="2200" dirty="0"/>
              <a:t> technology is the #1 choice of premium institutions such as </a:t>
            </a:r>
            <a:r>
              <a:rPr lang="en-US" sz="2200" b="1" dirty="0"/>
              <a:t>Texas A&amp;M University</a:t>
            </a:r>
            <a:r>
              <a:rPr lang="en-US" sz="2200" dirty="0"/>
              <a:t>, trusted by one million consumers, schools, businesses, gov. facilities worldwide</a:t>
            </a:r>
            <a:endParaRPr lang="en-US" sz="2400" dirty="0"/>
          </a:p>
          <a:p>
            <a:endParaRPr lang="en-US" sz="2000" i="0" dirty="0">
              <a:effectLst/>
              <a:latin typeface="Arial" panose="020B0604020202020204" pitchFamily="34" charset="0"/>
              <a:cs typeface="Arial" panose="020B0604020202020204" pitchFamily="34" charset="0"/>
            </a:endParaRPr>
          </a:p>
          <a:p>
            <a:endParaRPr lang="en-US" sz="2000" i="0" dirty="0">
              <a:effectLst/>
              <a:latin typeface="Arial" panose="020B0604020202020204" pitchFamily="34" charset="0"/>
              <a:cs typeface="Arial" panose="020B0604020202020204" pitchFamily="34" charset="0"/>
            </a:endParaRPr>
          </a:p>
          <a:p>
            <a:endParaRPr lang="en-US" sz="2000" i="0" dirty="0">
              <a:effectLst/>
              <a:latin typeface="Arial" panose="020B0604020202020204" pitchFamily="34" charset="0"/>
              <a:cs typeface="Arial" panose="020B0604020202020204" pitchFamily="34" charset="0"/>
            </a:endParaRPr>
          </a:p>
          <a:p>
            <a:endParaRPr lang="en-US" sz="2000" b="1" dirty="0"/>
          </a:p>
        </p:txBody>
      </p:sp>
      <p:pic>
        <p:nvPicPr>
          <p:cNvPr id="3" name="Picture 2">
            <a:extLst>
              <a:ext uri="{FF2B5EF4-FFF2-40B4-BE49-F238E27FC236}">
                <a16:creationId xmlns:a16="http://schemas.microsoft.com/office/drawing/2014/main" id="{50FDBB28-9277-6A4B-95EF-1CAC764442CD}"/>
              </a:ext>
            </a:extLst>
          </p:cNvPr>
          <p:cNvPicPr>
            <a:picLocks noChangeAspect="1"/>
          </p:cNvPicPr>
          <p:nvPr/>
        </p:nvPicPr>
        <p:blipFill>
          <a:blip r:embed="rId3"/>
          <a:stretch>
            <a:fillRect/>
          </a:stretch>
        </p:blipFill>
        <p:spPr>
          <a:xfrm>
            <a:off x="6096000" y="25624"/>
            <a:ext cx="6095999" cy="1077218"/>
          </a:xfrm>
          <a:prstGeom prst="rect">
            <a:avLst/>
          </a:prstGeom>
        </p:spPr>
      </p:pic>
      <p:pic>
        <p:nvPicPr>
          <p:cNvPr id="8" name="Picture 7">
            <a:extLst>
              <a:ext uri="{FF2B5EF4-FFF2-40B4-BE49-F238E27FC236}">
                <a16:creationId xmlns:a16="http://schemas.microsoft.com/office/drawing/2014/main" id="{DCBBA5E1-196A-8540-8178-BB6346106ACA}"/>
              </a:ext>
            </a:extLst>
          </p:cNvPr>
          <p:cNvPicPr>
            <a:picLocks noChangeAspect="1"/>
          </p:cNvPicPr>
          <p:nvPr/>
        </p:nvPicPr>
        <p:blipFill>
          <a:blip r:embed="rId4"/>
          <a:stretch>
            <a:fillRect/>
          </a:stretch>
        </p:blipFill>
        <p:spPr>
          <a:xfrm>
            <a:off x="178964" y="780009"/>
            <a:ext cx="5867026" cy="1243322"/>
          </a:xfrm>
          <a:prstGeom prst="rect">
            <a:avLst/>
          </a:prstGeom>
        </p:spPr>
      </p:pic>
      <p:sp>
        <p:nvSpPr>
          <p:cNvPr id="5" name="TextBox 4">
            <a:extLst>
              <a:ext uri="{FF2B5EF4-FFF2-40B4-BE49-F238E27FC236}">
                <a16:creationId xmlns:a16="http://schemas.microsoft.com/office/drawing/2014/main" id="{DBD92A1F-6429-804A-84E0-36EFED6E4367}"/>
              </a:ext>
            </a:extLst>
          </p:cNvPr>
          <p:cNvSpPr txBox="1"/>
          <p:nvPr/>
        </p:nvSpPr>
        <p:spPr>
          <a:xfrm>
            <a:off x="258661" y="164123"/>
            <a:ext cx="6071801" cy="400110"/>
          </a:xfrm>
          <a:prstGeom prst="rect">
            <a:avLst/>
          </a:prstGeom>
          <a:noFill/>
        </p:spPr>
        <p:txBody>
          <a:bodyPr wrap="square" rtlCol="0">
            <a:spAutoFit/>
          </a:bodyPr>
          <a:lstStyle/>
          <a:p>
            <a:r>
              <a:rPr lang="en-US" sz="2000" b="1" dirty="0">
                <a:latin typeface="Arial Nova" panose="020B0504020202020204" pitchFamily="34" charset="0"/>
              </a:rPr>
              <a:t>Patented One-Of-A-Kind Clean Room Benefits </a:t>
            </a:r>
          </a:p>
        </p:txBody>
      </p:sp>
      <p:pic>
        <p:nvPicPr>
          <p:cNvPr id="9" name="Picture 8" descr="A picture containing text, electronics, projector&#10;&#10;Description automatically generated">
            <a:extLst>
              <a:ext uri="{FF2B5EF4-FFF2-40B4-BE49-F238E27FC236}">
                <a16:creationId xmlns:a16="http://schemas.microsoft.com/office/drawing/2014/main" id="{69B49C4B-3C34-5D4B-B7B2-B5EFFDC885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2922" y="1823416"/>
            <a:ext cx="6210113" cy="5811824"/>
          </a:xfrm>
          <a:prstGeom prst="rect">
            <a:avLst/>
          </a:prstGeom>
        </p:spPr>
      </p:pic>
    </p:spTree>
    <p:extLst>
      <p:ext uri="{BB962C8B-B14F-4D97-AF65-F5344CB8AC3E}">
        <p14:creationId xmlns:p14="http://schemas.microsoft.com/office/powerpoint/2010/main" val="2997284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hite, porcelain&#10;&#10;Description automatically generated">
            <a:extLst>
              <a:ext uri="{FF2B5EF4-FFF2-40B4-BE49-F238E27FC236}">
                <a16:creationId xmlns:a16="http://schemas.microsoft.com/office/drawing/2014/main" id="{077F85E6-FCF0-4B1B-9449-92DD45F0FF3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29129" y="806133"/>
            <a:ext cx="2120201" cy="2120201"/>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4408C025-21F3-4F84-9DCA-E178811957F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42672" y="3827945"/>
            <a:ext cx="2120201" cy="2120201"/>
          </a:xfrm>
          <a:prstGeom prst="rect">
            <a:avLst/>
          </a:prstGeom>
        </p:spPr>
      </p:pic>
      <p:pic>
        <p:nvPicPr>
          <p:cNvPr id="13" name="Picture 12">
            <a:extLst>
              <a:ext uri="{FF2B5EF4-FFF2-40B4-BE49-F238E27FC236}">
                <a16:creationId xmlns:a16="http://schemas.microsoft.com/office/drawing/2014/main" id="{3BFD27C3-6FB6-4E66-B3AC-730C6055F4F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42672" y="830998"/>
            <a:ext cx="2120201" cy="2120201"/>
          </a:xfrm>
          <a:prstGeom prst="rect">
            <a:avLst/>
          </a:prstGeom>
        </p:spPr>
      </p:pic>
      <p:pic>
        <p:nvPicPr>
          <p:cNvPr id="15" name="Picture 14">
            <a:extLst>
              <a:ext uri="{FF2B5EF4-FFF2-40B4-BE49-F238E27FC236}">
                <a16:creationId xmlns:a16="http://schemas.microsoft.com/office/drawing/2014/main" id="{05A3333F-D256-4A3C-855A-11150BBB21F7}"/>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67074" y="830998"/>
            <a:ext cx="2120201" cy="2120201"/>
          </a:xfrm>
          <a:prstGeom prst="rect">
            <a:avLst/>
          </a:prstGeom>
        </p:spPr>
      </p:pic>
      <p:sp>
        <p:nvSpPr>
          <p:cNvPr id="16" name="TextBox 15">
            <a:extLst>
              <a:ext uri="{FF2B5EF4-FFF2-40B4-BE49-F238E27FC236}">
                <a16:creationId xmlns:a16="http://schemas.microsoft.com/office/drawing/2014/main" id="{5F2C4A42-6B77-4BA1-AB72-A5D28FF49C0F}"/>
              </a:ext>
            </a:extLst>
          </p:cNvPr>
          <p:cNvSpPr txBox="1"/>
          <p:nvPr/>
        </p:nvSpPr>
        <p:spPr>
          <a:xfrm>
            <a:off x="640080" y="1"/>
            <a:ext cx="11155680" cy="830997"/>
          </a:xfrm>
          <a:prstGeom prst="rect">
            <a:avLst/>
          </a:prstGeom>
          <a:noFill/>
        </p:spPr>
        <p:txBody>
          <a:bodyPr wrap="square" rtlCol="0">
            <a:spAutoFit/>
          </a:bodyPr>
          <a:lstStyle/>
          <a:p>
            <a:pPr algn="ctr"/>
            <a:r>
              <a:rPr lang="en-US" sz="4800" b="1" dirty="0">
                <a:latin typeface="Montserrat"/>
              </a:rPr>
              <a:t>Next Level Patented Benefits and Features </a:t>
            </a:r>
          </a:p>
        </p:txBody>
      </p:sp>
      <p:pic>
        <p:nvPicPr>
          <p:cNvPr id="18" name="Picture 17" descr="A picture containing sport, projector&#10;&#10;Description automatically generated">
            <a:extLst>
              <a:ext uri="{FF2B5EF4-FFF2-40B4-BE49-F238E27FC236}">
                <a16:creationId xmlns:a16="http://schemas.microsoft.com/office/drawing/2014/main" id="{EB9445EF-C901-426B-84A2-54BB3BC009E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077236" y="3821607"/>
            <a:ext cx="2120202" cy="2120202"/>
          </a:xfrm>
          <a:prstGeom prst="rect">
            <a:avLst/>
          </a:prstGeom>
        </p:spPr>
      </p:pic>
      <p:pic>
        <p:nvPicPr>
          <p:cNvPr id="20" name="Picture 19" descr="A picture containing white&#10;&#10;Description automatically generated">
            <a:extLst>
              <a:ext uri="{FF2B5EF4-FFF2-40B4-BE49-F238E27FC236}">
                <a16:creationId xmlns:a16="http://schemas.microsoft.com/office/drawing/2014/main" id="{46C07D74-CD9B-4260-A704-EBD8BF28BFC9}"/>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929128" y="3817421"/>
            <a:ext cx="2120202" cy="2120202"/>
          </a:xfrm>
          <a:prstGeom prst="rect">
            <a:avLst/>
          </a:prstGeom>
        </p:spPr>
      </p:pic>
      <p:sp>
        <p:nvSpPr>
          <p:cNvPr id="21" name="TextBox 20">
            <a:extLst>
              <a:ext uri="{FF2B5EF4-FFF2-40B4-BE49-F238E27FC236}">
                <a16:creationId xmlns:a16="http://schemas.microsoft.com/office/drawing/2014/main" id="{09786896-3A61-4F95-92CB-A9E9A0412834}"/>
              </a:ext>
            </a:extLst>
          </p:cNvPr>
          <p:cNvSpPr txBox="1"/>
          <p:nvPr/>
        </p:nvSpPr>
        <p:spPr>
          <a:xfrm>
            <a:off x="1568589" y="2942638"/>
            <a:ext cx="3018275" cy="800219"/>
          </a:xfrm>
          <a:prstGeom prst="rect">
            <a:avLst/>
          </a:prstGeom>
          <a:noFill/>
        </p:spPr>
        <p:txBody>
          <a:bodyPr wrap="square" rtlCol="0">
            <a:spAutoFit/>
          </a:bodyPr>
          <a:lstStyle/>
          <a:p>
            <a:pPr algn="ctr"/>
            <a:r>
              <a:rPr lang="en-US" b="1" dirty="0">
                <a:latin typeface="Montserrat"/>
              </a:rPr>
              <a:t>Kills Viruses and More</a:t>
            </a:r>
            <a:br>
              <a:rPr lang="en-US" dirty="0"/>
            </a:br>
            <a:r>
              <a:rPr lang="en-US" sz="1400" b="1" dirty="0">
                <a:latin typeface="Montserrat"/>
              </a:rPr>
              <a:t>Removes Influenza, COVID-19 and other biological contaminants.</a:t>
            </a:r>
            <a:endParaRPr lang="en-US" sz="1400" b="1" dirty="0"/>
          </a:p>
        </p:txBody>
      </p:sp>
      <p:sp>
        <p:nvSpPr>
          <p:cNvPr id="22" name="TextBox 21">
            <a:extLst>
              <a:ext uri="{FF2B5EF4-FFF2-40B4-BE49-F238E27FC236}">
                <a16:creationId xmlns:a16="http://schemas.microsoft.com/office/drawing/2014/main" id="{F4EB6D8C-948F-4C4C-958A-7876B4B8C10E}"/>
              </a:ext>
            </a:extLst>
          </p:cNvPr>
          <p:cNvSpPr txBox="1"/>
          <p:nvPr/>
        </p:nvSpPr>
        <p:spPr>
          <a:xfrm>
            <a:off x="4299430" y="2942818"/>
            <a:ext cx="3675814" cy="800219"/>
          </a:xfrm>
          <a:prstGeom prst="rect">
            <a:avLst/>
          </a:prstGeom>
          <a:noFill/>
        </p:spPr>
        <p:txBody>
          <a:bodyPr wrap="square" rtlCol="0">
            <a:spAutoFit/>
          </a:bodyPr>
          <a:lstStyle/>
          <a:p>
            <a:pPr algn="ctr"/>
            <a:r>
              <a:rPr lang="en-US" b="1" dirty="0">
                <a:latin typeface="Montserrat"/>
              </a:rPr>
              <a:t>Record Breaking</a:t>
            </a:r>
            <a:br>
              <a:rPr lang="en-US" dirty="0"/>
            </a:br>
            <a:r>
              <a:rPr lang="en-US" sz="1400" b="1" dirty="0">
                <a:latin typeface="Montserrat"/>
              </a:rPr>
              <a:t>Destroys particles down​ to ​</a:t>
            </a:r>
            <a:br>
              <a:rPr lang="en-US" sz="1400" b="1" dirty="0">
                <a:latin typeface="Montserrat"/>
              </a:rPr>
            </a:br>
            <a:r>
              <a:rPr lang="en-US" sz="1400" b="1" dirty="0">
                <a:latin typeface="Montserrat"/>
              </a:rPr>
              <a:t>14.6 nanometers in size.</a:t>
            </a:r>
            <a:endParaRPr lang="en-US" sz="1400" b="1" dirty="0"/>
          </a:p>
        </p:txBody>
      </p:sp>
      <p:sp>
        <p:nvSpPr>
          <p:cNvPr id="23" name="TextBox 22">
            <a:extLst>
              <a:ext uri="{FF2B5EF4-FFF2-40B4-BE49-F238E27FC236}">
                <a16:creationId xmlns:a16="http://schemas.microsoft.com/office/drawing/2014/main" id="{184542DD-5639-4F10-BDA8-B591F712CF73}"/>
              </a:ext>
            </a:extLst>
          </p:cNvPr>
          <p:cNvSpPr txBox="1"/>
          <p:nvPr/>
        </p:nvSpPr>
        <p:spPr>
          <a:xfrm>
            <a:off x="7364864" y="2951199"/>
            <a:ext cx="3675814" cy="800219"/>
          </a:xfrm>
          <a:prstGeom prst="rect">
            <a:avLst/>
          </a:prstGeom>
          <a:noFill/>
        </p:spPr>
        <p:txBody>
          <a:bodyPr wrap="square" rtlCol="0">
            <a:spAutoFit/>
          </a:bodyPr>
          <a:lstStyle/>
          <a:p>
            <a:pPr algn="ctr"/>
            <a:r>
              <a:rPr lang="en-US" b="1" dirty="0">
                <a:latin typeface="Montserrat"/>
              </a:rPr>
              <a:t>Outperforms HEPA</a:t>
            </a:r>
            <a:br>
              <a:rPr lang="en-US" dirty="0"/>
            </a:br>
            <a:r>
              <a:rPr lang="en-US" sz="1400" b="1" dirty="0">
                <a:latin typeface="Montserrat"/>
              </a:rPr>
              <a:t>Unique filter design not only </a:t>
            </a:r>
          </a:p>
          <a:p>
            <a:pPr algn="ctr"/>
            <a:r>
              <a:rPr lang="en-US" sz="1400" b="1" dirty="0">
                <a:latin typeface="Montserrat"/>
              </a:rPr>
              <a:t>collects but destroys pollutants.</a:t>
            </a:r>
            <a:endParaRPr lang="en-US" sz="1400" b="1" dirty="0"/>
          </a:p>
        </p:txBody>
      </p:sp>
      <p:sp>
        <p:nvSpPr>
          <p:cNvPr id="24" name="TextBox 23">
            <a:extLst>
              <a:ext uri="{FF2B5EF4-FFF2-40B4-BE49-F238E27FC236}">
                <a16:creationId xmlns:a16="http://schemas.microsoft.com/office/drawing/2014/main" id="{3100BB39-5EE1-4607-BF54-FBFF684CE9E0}"/>
              </a:ext>
            </a:extLst>
          </p:cNvPr>
          <p:cNvSpPr txBox="1"/>
          <p:nvPr/>
        </p:nvSpPr>
        <p:spPr>
          <a:xfrm>
            <a:off x="1151321" y="5937624"/>
            <a:ext cx="3675814" cy="800219"/>
          </a:xfrm>
          <a:prstGeom prst="rect">
            <a:avLst/>
          </a:prstGeom>
          <a:noFill/>
        </p:spPr>
        <p:txBody>
          <a:bodyPr wrap="square" rtlCol="0">
            <a:spAutoFit/>
          </a:bodyPr>
          <a:lstStyle/>
          <a:p>
            <a:pPr algn="ctr"/>
            <a:r>
              <a:rPr lang="en-US" b="1" dirty="0">
                <a:latin typeface="Montserrat"/>
              </a:rPr>
              <a:t>Whisper Quiet </a:t>
            </a:r>
            <a:br>
              <a:rPr lang="en-US" dirty="0"/>
            </a:br>
            <a:r>
              <a:rPr lang="en-US" sz="1400" b="1" dirty="0">
                <a:latin typeface="Montserrat"/>
              </a:rPr>
              <a:t>Operates nearly 6 times </a:t>
            </a:r>
          </a:p>
          <a:p>
            <a:pPr algn="ctr"/>
            <a:r>
              <a:rPr lang="en-US" sz="1400" b="1" dirty="0">
                <a:latin typeface="Montserrat"/>
              </a:rPr>
              <a:t>quieter ​than other purifiers.</a:t>
            </a:r>
            <a:endParaRPr lang="en-US" sz="1400" b="1" dirty="0"/>
          </a:p>
        </p:txBody>
      </p:sp>
      <p:sp>
        <p:nvSpPr>
          <p:cNvPr id="25" name="TextBox 24">
            <a:extLst>
              <a:ext uri="{FF2B5EF4-FFF2-40B4-BE49-F238E27FC236}">
                <a16:creationId xmlns:a16="http://schemas.microsoft.com/office/drawing/2014/main" id="{27F3160C-3B91-4C6F-A75A-C5FFE886FFC6}"/>
              </a:ext>
            </a:extLst>
          </p:cNvPr>
          <p:cNvSpPr txBox="1"/>
          <p:nvPr/>
        </p:nvSpPr>
        <p:spPr>
          <a:xfrm>
            <a:off x="4258093" y="5937624"/>
            <a:ext cx="3675814" cy="800219"/>
          </a:xfrm>
          <a:prstGeom prst="rect">
            <a:avLst/>
          </a:prstGeom>
          <a:noFill/>
        </p:spPr>
        <p:txBody>
          <a:bodyPr wrap="square" rtlCol="0">
            <a:spAutoFit/>
          </a:bodyPr>
          <a:lstStyle/>
          <a:p>
            <a:pPr algn="ctr"/>
            <a:r>
              <a:rPr lang="en-US" b="1" dirty="0">
                <a:latin typeface="Montserrat"/>
              </a:rPr>
              <a:t>Waste Free Design</a:t>
            </a:r>
            <a:br>
              <a:rPr lang="en-US" dirty="0"/>
            </a:br>
            <a:r>
              <a:rPr lang="en-US" sz="1400" b="1" dirty="0">
                <a:latin typeface="Montserrat"/>
              </a:rPr>
              <a:t>Requires no expensive </a:t>
            </a:r>
          </a:p>
          <a:p>
            <a:pPr algn="ctr"/>
            <a:r>
              <a:rPr lang="en-US" sz="1400" b="1" dirty="0">
                <a:latin typeface="Montserrat"/>
              </a:rPr>
              <a:t>filter replacements.</a:t>
            </a:r>
            <a:endParaRPr lang="en-US" sz="1400" b="1" dirty="0"/>
          </a:p>
        </p:txBody>
      </p:sp>
      <p:sp>
        <p:nvSpPr>
          <p:cNvPr id="26" name="TextBox 25">
            <a:extLst>
              <a:ext uri="{FF2B5EF4-FFF2-40B4-BE49-F238E27FC236}">
                <a16:creationId xmlns:a16="http://schemas.microsoft.com/office/drawing/2014/main" id="{73E28E9B-8D69-4B51-A165-392036D89088}"/>
              </a:ext>
            </a:extLst>
          </p:cNvPr>
          <p:cNvSpPr txBox="1"/>
          <p:nvPr/>
        </p:nvSpPr>
        <p:spPr>
          <a:xfrm>
            <a:off x="7933908" y="5927452"/>
            <a:ext cx="2534209" cy="800219"/>
          </a:xfrm>
          <a:prstGeom prst="rect">
            <a:avLst/>
          </a:prstGeom>
          <a:noFill/>
        </p:spPr>
        <p:txBody>
          <a:bodyPr wrap="square" rtlCol="0">
            <a:spAutoFit/>
          </a:bodyPr>
          <a:lstStyle/>
          <a:p>
            <a:pPr algn="ctr"/>
            <a:r>
              <a:rPr lang="en-US" b="1" dirty="0">
                <a:latin typeface="Montserrat"/>
              </a:rPr>
              <a:t>Built-In AQI Sensor</a:t>
            </a:r>
            <a:br>
              <a:rPr lang="en-US" dirty="0"/>
            </a:br>
            <a:r>
              <a:rPr lang="en-US" sz="1400" b="1" dirty="0">
                <a:latin typeface="Montserrat"/>
              </a:rPr>
              <a:t>Test the real time air quality</a:t>
            </a:r>
          </a:p>
          <a:p>
            <a:pPr algn="ctr"/>
            <a:r>
              <a:rPr lang="en-US" sz="1400" b="1" dirty="0">
                <a:latin typeface="Montserrat"/>
              </a:rPr>
              <a:t> of your space.</a:t>
            </a:r>
            <a:endParaRPr lang="en-US" sz="1400" b="1" dirty="0"/>
          </a:p>
        </p:txBody>
      </p:sp>
    </p:spTree>
    <p:extLst>
      <p:ext uri="{BB962C8B-B14F-4D97-AF65-F5344CB8AC3E}">
        <p14:creationId xmlns:p14="http://schemas.microsoft.com/office/powerpoint/2010/main" val="2321908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a:extLst>
              <a:ext uri="{FF2B5EF4-FFF2-40B4-BE49-F238E27FC236}">
                <a16:creationId xmlns:a16="http://schemas.microsoft.com/office/drawing/2014/main" id="{B9E2021E-F2F1-B745-8A4B-2F1771EA3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613" y="179070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2D6C894-7FAF-204C-B7AC-A751804D5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814" y="827904"/>
            <a:ext cx="8159572" cy="60265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29A4CCC-E4B2-594F-A481-917C156E2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9613" y="1790700"/>
            <a:ext cx="50800" cy="127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7">
            <a:extLst>
              <a:ext uri="{FF2B5EF4-FFF2-40B4-BE49-F238E27FC236}">
                <a16:creationId xmlns:a16="http://schemas.microsoft.com/office/drawing/2014/main" id="{06D11CE7-2CB9-E649-835A-81A8B4F3B25D}"/>
              </a:ext>
            </a:extLst>
          </p:cNvPr>
          <p:cNvGraphicFramePr>
            <a:graphicFrameLocks noGrp="1"/>
          </p:cNvGraphicFramePr>
          <p:nvPr>
            <p:ph idx="1"/>
            <p:extLst>
              <p:ext uri="{D42A27DB-BD31-4B8C-83A1-F6EECF244321}">
                <p14:modId xmlns:p14="http://schemas.microsoft.com/office/powerpoint/2010/main" val="1915606555"/>
              </p:ext>
            </p:extLst>
          </p:nvPr>
        </p:nvGraphicFramePr>
        <p:xfrm>
          <a:off x="140678" y="339969"/>
          <a:ext cx="2719754" cy="6530340"/>
        </p:xfrm>
        <a:graphic>
          <a:graphicData uri="http://schemas.openxmlformats.org/drawingml/2006/table">
            <a:tbl>
              <a:tblPr/>
              <a:tblGrid>
                <a:gridCol w="2719754">
                  <a:extLst>
                    <a:ext uri="{9D8B030D-6E8A-4147-A177-3AD203B41FA5}">
                      <a16:colId xmlns:a16="http://schemas.microsoft.com/office/drawing/2014/main" val="2428788308"/>
                    </a:ext>
                  </a:extLst>
                </a:gridCol>
              </a:tblGrid>
              <a:tr h="6518031">
                <a:tc>
                  <a:txBody>
                    <a:bodyPr/>
                    <a:lstStyle/>
                    <a:p>
                      <a:pPr marL="0" marR="0" algn="ctr">
                        <a:spcBef>
                          <a:spcPts val="0"/>
                        </a:spcBef>
                        <a:spcAft>
                          <a:spcPts val="0"/>
                        </a:spcAft>
                      </a:pPr>
                      <a:r>
                        <a:rPr lang="en-US" sz="2000" b="1" dirty="0">
                          <a:solidFill>
                            <a:schemeClr val="accent1">
                              <a:lumMod val="75000"/>
                            </a:schemeClr>
                          </a:solidFill>
                          <a:effectLst/>
                          <a:latin typeface="Arial" panose="020B0604020202020204" pitchFamily="34" charset="0"/>
                        </a:rPr>
                        <a:t>Patented Benefits </a:t>
                      </a:r>
                      <a:endParaRPr lang="en-US" sz="2000" dirty="0">
                        <a:solidFill>
                          <a:schemeClr val="accent1">
                            <a:lumMod val="75000"/>
                          </a:schemeClr>
                        </a:solidFill>
                        <a:effectLst/>
                        <a:latin typeface="Calibri" panose="020F0502020204030204" pitchFamily="34" charset="0"/>
                      </a:endParaRPr>
                    </a:p>
                    <a:p>
                      <a:pPr marL="0" marR="0" algn="ctr">
                        <a:spcBef>
                          <a:spcPts val="0"/>
                        </a:spcBef>
                        <a:spcAft>
                          <a:spcPts val="0"/>
                        </a:spcAft>
                      </a:pPr>
                      <a:r>
                        <a:rPr lang="en-US" sz="1200" dirty="0">
                          <a:solidFill>
                            <a:schemeClr val="accent1">
                              <a:lumMod val="75000"/>
                            </a:schemeClr>
                          </a:solidFill>
                          <a:effectLst/>
                          <a:latin typeface="Arial" panose="020B0604020202020204" pitchFamily="34" charset="0"/>
                        </a:rPr>
                        <a:t> </a:t>
                      </a:r>
                      <a:endParaRPr lang="en-US" sz="1100" dirty="0">
                        <a:solidFill>
                          <a:schemeClr val="accent1">
                            <a:lumMod val="75000"/>
                          </a:schemeClr>
                        </a:solidFill>
                        <a:effectLst/>
                        <a:latin typeface="Calibri" panose="020F0502020204030204" pitchFamily="34" charset="0"/>
                      </a:endParaRPr>
                    </a:p>
                    <a:p>
                      <a:pPr algn="ctr"/>
                      <a:r>
                        <a:rPr lang="en-US" sz="1800" b="1" i="0" u="none" strike="noStrike" kern="1200" dirty="0">
                          <a:solidFill>
                            <a:schemeClr val="accent1">
                              <a:lumMod val="75000"/>
                            </a:schemeClr>
                          </a:solidFill>
                          <a:effectLst/>
                          <a:latin typeface="+mn-lt"/>
                          <a:ea typeface="+mn-ea"/>
                          <a:cs typeface="+mn-cs"/>
                        </a:rPr>
                        <a:t>Destroys COVID19 Virus </a:t>
                      </a:r>
                      <a:r>
                        <a:rPr lang="en-US" sz="1600" b="0" i="0" u="none" strike="noStrike" kern="1200" dirty="0">
                          <a:solidFill>
                            <a:schemeClr val="accent1">
                              <a:lumMod val="75000"/>
                            </a:schemeClr>
                          </a:solidFill>
                          <a:effectLst/>
                          <a:latin typeface="+mn-lt"/>
                          <a:ea typeface="+mn-ea"/>
                          <a:cs typeface="+mn-cs"/>
                        </a:rPr>
                        <a:t>Annihilates all infectious germs &amp; viruses, including over 99%.02 in 30 seconds </a:t>
                      </a:r>
                    </a:p>
                    <a:p>
                      <a:pPr algn="ctr"/>
                      <a:r>
                        <a:rPr lang="en-US" sz="1600" b="0" i="0" u="none" strike="noStrike" kern="1200" dirty="0">
                          <a:solidFill>
                            <a:schemeClr val="accent1">
                              <a:lumMod val="75000"/>
                            </a:schemeClr>
                          </a:solidFill>
                          <a:effectLst/>
                          <a:latin typeface="+mn-lt"/>
                          <a:ea typeface="+mn-ea"/>
                          <a:cs typeface="+mn-cs"/>
                        </a:rPr>
                        <a:t> </a:t>
                      </a:r>
                    </a:p>
                    <a:p>
                      <a:pPr algn="ctr"/>
                      <a:r>
                        <a:rPr lang="en-US" sz="1800" b="1" i="0" u="none" strike="noStrike" kern="1200" dirty="0">
                          <a:solidFill>
                            <a:schemeClr val="accent1">
                              <a:lumMod val="75000"/>
                            </a:schemeClr>
                          </a:solidFill>
                          <a:effectLst/>
                          <a:latin typeface="+mn-lt"/>
                          <a:ea typeface="+mn-ea"/>
                          <a:cs typeface="+mn-cs"/>
                        </a:rPr>
                        <a:t>Outperforms HEPA at  0.3 Micron HEPA</a:t>
                      </a:r>
                      <a:endParaRPr lang="en-US" sz="1800" b="0" i="0" u="none" strike="noStrike" kern="1200" dirty="0">
                        <a:solidFill>
                          <a:schemeClr val="accent1">
                            <a:lumMod val="75000"/>
                          </a:schemeClr>
                        </a:solidFill>
                        <a:effectLst/>
                        <a:latin typeface="+mn-lt"/>
                        <a:ea typeface="+mn-ea"/>
                        <a:cs typeface="+mn-cs"/>
                      </a:endParaRPr>
                    </a:p>
                    <a:p>
                      <a:pPr algn="ctr"/>
                      <a:r>
                        <a:rPr lang="en-US" sz="1600" b="0" i="0" u="none" strike="noStrike" kern="1200" dirty="0">
                          <a:solidFill>
                            <a:schemeClr val="accent1">
                              <a:lumMod val="75000"/>
                            </a:schemeClr>
                          </a:solidFill>
                          <a:effectLst/>
                          <a:latin typeface="+mn-lt"/>
                          <a:ea typeface="+mn-ea"/>
                          <a:cs typeface="+mn-cs"/>
                        </a:rPr>
                        <a:t>AirdogRX technology collects and destroys</a:t>
                      </a:r>
                    </a:p>
                    <a:p>
                      <a:pPr algn="ctr"/>
                      <a:r>
                        <a:rPr lang="en-US" sz="1600" b="0" i="0" u="none" strike="noStrike" kern="1200" dirty="0">
                          <a:solidFill>
                            <a:schemeClr val="accent1">
                              <a:lumMod val="75000"/>
                            </a:schemeClr>
                          </a:solidFill>
                          <a:effectLst/>
                          <a:latin typeface="+mn-lt"/>
                          <a:ea typeface="+mn-ea"/>
                          <a:cs typeface="+mn-cs"/>
                        </a:rPr>
                        <a:t> </a:t>
                      </a:r>
                    </a:p>
                    <a:p>
                      <a:pPr algn="ctr"/>
                      <a:r>
                        <a:rPr lang="en-US" sz="1800" b="1" i="0" u="none" strike="noStrike" kern="1200" dirty="0">
                          <a:solidFill>
                            <a:schemeClr val="accent1">
                              <a:lumMod val="75000"/>
                            </a:schemeClr>
                          </a:solidFill>
                          <a:effectLst/>
                          <a:latin typeface="+mn-lt"/>
                          <a:ea typeface="+mn-ea"/>
                          <a:cs typeface="+mn-cs"/>
                        </a:rPr>
                        <a:t> Worst Air Allergens</a:t>
                      </a:r>
                      <a:endParaRPr lang="en-US" sz="1800" b="0" i="0" u="none" strike="noStrike" kern="1200" dirty="0">
                        <a:solidFill>
                          <a:schemeClr val="accent1">
                            <a:lumMod val="75000"/>
                          </a:schemeClr>
                        </a:solidFill>
                        <a:effectLst/>
                        <a:latin typeface="+mn-lt"/>
                        <a:ea typeface="+mn-ea"/>
                        <a:cs typeface="+mn-cs"/>
                      </a:endParaRPr>
                    </a:p>
                    <a:p>
                      <a:pPr algn="ctr"/>
                      <a:r>
                        <a:rPr lang="en-US" sz="1400" b="0" i="0" u="none" strike="noStrike" kern="1200" dirty="0">
                          <a:solidFill>
                            <a:schemeClr val="accent1">
                              <a:lumMod val="75000"/>
                            </a:schemeClr>
                          </a:solidFill>
                          <a:effectLst/>
                          <a:latin typeface="+mn-lt"/>
                          <a:ea typeface="+mn-ea"/>
                          <a:cs typeface="+mn-cs"/>
                        </a:rPr>
                        <a:t>Removes nanoscale microscopic</a:t>
                      </a:r>
                    </a:p>
                    <a:p>
                      <a:pPr algn="ctr"/>
                      <a:r>
                        <a:rPr lang="en-US" sz="1400" b="0" i="0" u="none" strike="noStrike" kern="1200" dirty="0">
                          <a:solidFill>
                            <a:schemeClr val="accent1">
                              <a:lumMod val="75000"/>
                            </a:schemeClr>
                          </a:solidFill>
                          <a:effectLst/>
                          <a:latin typeface="+mn-lt"/>
                          <a:ea typeface="+mn-ea"/>
                          <a:cs typeface="+mn-cs"/>
                        </a:rPr>
                        <a:t>pollutants to 14.6 nanometers </a:t>
                      </a:r>
                    </a:p>
                    <a:p>
                      <a:pPr algn="ctr"/>
                      <a:r>
                        <a:rPr lang="en-US" sz="1400" b="0" i="0" u="none" strike="noStrike" kern="1200" dirty="0">
                          <a:solidFill>
                            <a:schemeClr val="accent1">
                              <a:lumMod val="75000"/>
                            </a:schemeClr>
                          </a:solidFill>
                          <a:effectLst/>
                          <a:latin typeface="+mn-lt"/>
                          <a:ea typeface="+mn-ea"/>
                          <a:cs typeface="+mn-cs"/>
                        </a:rPr>
                        <a:t> </a:t>
                      </a:r>
                    </a:p>
                    <a:p>
                      <a:pPr algn="ctr"/>
                      <a:r>
                        <a:rPr lang="en-US" sz="1800" b="1" i="0" u="none" strike="noStrike" kern="1200" dirty="0">
                          <a:solidFill>
                            <a:schemeClr val="accent1">
                              <a:lumMod val="75000"/>
                            </a:schemeClr>
                          </a:solidFill>
                          <a:effectLst/>
                          <a:latin typeface="+mn-lt"/>
                          <a:ea typeface="+mn-ea"/>
                          <a:cs typeface="+mn-cs"/>
                        </a:rPr>
                        <a:t>Washable Filtration</a:t>
                      </a:r>
                      <a:endParaRPr lang="en-US" sz="1800" b="0" i="0" u="none" strike="noStrike" kern="1200" dirty="0">
                        <a:solidFill>
                          <a:schemeClr val="accent1">
                            <a:lumMod val="75000"/>
                          </a:schemeClr>
                        </a:solidFill>
                        <a:effectLst/>
                        <a:latin typeface="+mn-lt"/>
                        <a:ea typeface="+mn-ea"/>
                        <a:cs typeface="+mn-cs"/>
                      </a:endParaRPr>
                    </a:p>
                    <a:p>
                      <a:pPr algn="ctr"/>
                      <a:r>
                        <a:rPr lang="en-US" sz="1400" b="0" i="0" u="none" strike="noStrike" kern="1200" dirty="0">
                          <a:solidFill>
                            <a:schemeClr val="accent1">
                              <a:lumMod val="75000"/>
                            </a:schemeClr>
                          </a:solidFill>
                          <a:effectLst/>
                          <a:latin typeface="+mn-lt"/>
                          <a:ea typeface="+mn-ea"/>
                          <a:cs typeface="+mn-cs"/>
                        </a:rPr>
                        <a:t>Requires no expensive </a:t>
                      </a:r>
                    </a:p>
                    <a:p>
                      <a:pPr algn="ctr"/>
                      <a:r>
                        <a:rPr lang="en-US" sz="1400" b="0" i="0" u="none" strike="noStrike" kern="1200" dirty="0">
                          <a:solidFill>
                            <a:schemeClr val="accent1">
                              <a:lumMod val="75000"/>
                            </a:schemeClr>
                          </a:solidFill>
                          <a:effectLst/>
                          <a:latin typeface="+mn-lt"/>
                          <a:ea typeface="+mn-ea"/>
                          <a:cs typeface="+mn-cs"/>
                        </a:rPr>
                        <a:t>filter replacements</a:t>
                      </a:r>
                    </a:p>
                    <a:p>
                      <a:pPr algn="ctr"/>
                      <a:endParaRPr lang="en-US" sz="1400" b="0" i="0" u="none" strike="noStrike" kern="1200" dirty="0">
                        <a:solidFill>
                          <a:schemeClr val="accent1">
                            <a:lumMod val="75000"/>
                          </a:schemeClr>
                        </a:solidFill>
                        <a:effectLst/>
                        <a:latin typeface="+mn-lt"/>
                        <a:ea typeface="+mn-ea"/>
                        <a:cs typeface="+mn-cs"/>
                      </a:endParaRPr>
                    </a:p>
                    <a:p>
                      <a:pPr algn="ctr"/>
                      <a:r>
                        <a:rPr lang="en-US" sz="1800" b="1" i="0" u="none" strike="noStrike" kern="1200" dirty="0">
                          <a:solidFill>
                            <a:schemeClr val="accent1">
                              <a:lumMod val="75000"/>
                            </a:schemeClr>
                          </a:solidFill>
                          <a:effectLst/>
                          <a:latin typeface="+mn-lt"/>
                          <a:ea typeface="+mn-ea"/>
                          <a:cs typeface="+mn-cs"/>
                        </a:rPr>
                        <a:t>6X Quieter than most </a:t>
                      </a:r>
                    </a:p>
                    <a:p>
                      <a:pPr algn="ctr"/>
                      <a:endParaRPr lang="en-US" sz="1800" b="1" i="0" u="none" strike="noStrike" kern="1200" dirty="0">
                        <a:solidFill>
                          <a:schemeClr val="accent1">
                            <a:lumMod val="75000"/>
                          </a:schemeClr>
                        </a:solidFill>
                        <a:effectLst/>
                        <a:latin typeface="+mn-lt"/>
                        <a:ea typeface="+mn-ea"/>
                        <a:cs typeface="+mn-cs"/>
                      </a:endParaRPr>
                    </a:p>
                    <a:p>
                      <a:pPr algn="ctr"/>
                      <a:r>
                        <a:rPr lang="en-US" sz="1800" b="1" i="0" u="none" strike="noStrike" kern="1200" dirty="0">
                          <a:solidFill>
                            <a:schemeClr val="accent1">
                              <a:lumMod val="75000"/>
                            </a:schemeClr>
                          </a:solidFill>
                          <a:effectLst/>
                          <a:latin typeface="+mn-lt"/>
                          <a:ea typeface="+mn-ea"/>
                          <a:cs typeface="+mn-cs"/>
                        </a:rPr>
                        <a:t>Air Quality Monitor</a:t>
                      </a:r>
                    </a:p>
                    <a:p>
                      <a:pPr algn="ctr"/>
                      <a:endParaRPr lang="en-US" sz="1400" b="0" i="0" u="none" strike="noStrike" kern="1200" dirty="0">
                        <a:solidFill>
                          <a:schemeClr val="accent1">
                            <a:lumMod val="75000"/>
                          </a:schemeClr>
                        </a:solidFill>
                        <a:effectLst/>
                        <a:latin typeface="+mn-lt"/>
                        <a:ea typeface="+mn-ea"/>
                        <a:cs typeface="+mn-cs"/>
                      </a:endParaRPr>
                    </a:p>
                    <a:p>
                      <a:r>
                        <a:rPr lang="en-US" sz="1800" b="1" i="0" u="none" strike="noStrike" kern="1200" dirty="0">
                          <a:solidFill>
                            <a:schemeClr val="accent1">
                              <a:lumMod val="75000"/>
                            </a:schemeClr>
                          </a:solidFill>
                          <a:effectLst/>
                          <a:latin typeface="+mn-lt"/>
                          <a:ea typeface="+mn-ea"/>
                          <a:cs typeface="+mn-cs"/>
                        </a:rPr>
                        <a:t>      HVAC </a:t>
                      </a:r>
                      <a:r>
                        <a:rPr lang="en-US" sz="1800" b="1" dirty="0">
                          <a:solidFill>
                            <a:schemeClr val="accent1">
                              <a:lumMod val="75000"/>
                            </a:schemeClr>
                          </a:solidFill>
                          <a:effectLst/>
                          <a:latin typeface="Arial" panose="020B0604020202020204" pitchFamily="34" charset="0"/>
                        </a:rPr>
                        <a:t>Available </a:t>
                      </a:r>
                      <a:endParaRPr lang="en-US" sz="1800" b="1" dirty="0">
                        <a:solidFill>
                          <a:schemeClr val="accent1">
                            <a:lumMod val="75000"/>
                          </a:schemeClr>
                        </a:solidFill>
                        <a:effectLst/>
                        <a:latin typeface="Calibri" panose="020F0502020204030204" pitchFamily="34" charset="0"/>
                      </a:endParaRPr>
                    </a:p>
                    <a:p>
                      <a:pPr marL="0" marR="0" algn="ctr">
                        <a:spcBef>
                          <a:spcPts val="0"/>
                        </a:spcBef>
                        <a:spcAft>
                          <a:spcPts val="0"/>
                        </a:spcAft>
                      </a:pPr>
                      <a:r>
                        <a:rPr lang="en-US" sz="1200" dirty="0">
                          <a:solidFill>
                            <a:schemeClr val="accent1">
                              <a:lumMod val="75000"/>
                            </a:schemeClr>
                          </a:solidFill>
                          <a:effectLst/>
                          <a:latin typeface="Arial" panose="020B0604020202020204" pitchFamily="34" charset="0"/>
                        </a:rPr>
                        <a:t> </a:t>
                      </a:r>
                      <a:endParaRPr lang="en-US" sz="1200" dirty="0">
                        <a:solidFill>
                          <a:schemeClr val="accent1">
                            <a:lumMod val="75000"/>
                          </a:schemeClr>
                        </a:solidFill>
                        <a:effectLst/>
                        <a:latin typeface="Calibri" panose="020F0502020204030204" pitchFamily="34" charset="0"/>
                      </a:endParaRPr>
                    </a:p>
                  </a:txBody>
                  <a:tcPr marL="190500" marR="190500" marT="95250" marB="95250">
                    <a:lnL>
                      <a:noFill/>
                    </a:lnL>
                    <a:lnR>
                      <a:noFill/>
                    </a:lnR>
                    <a:lnT>
                      <a:noFill/>
                    </a:lnT>
                    <a:lnB>
                      <a:noFill/>
                    </a:lnB>
                  </a:tcPr>
                </a:tc>
                <a:extLst>
                  <a:ext uri="{0D108BD9-81ED-4DB2-BD59-A6C34878D82A}">
                    <a16:rowId xmlns:a16="http://schemas.microsoft.com/office/drawing/2014/main" val="889250988"/>
                  </a:ext>
                </a:extLst>
              </a:tr>
            </a:tbl>
          </a:graphicData>
        </a:graphic>
      </p:graphicFrame>
    </p:spTree>
    <p:extLst>
      <p:ext uri="{BB962C8B-B14F-4D97-AF65-F5344CB8AC3E}">
        <p14:creationId xmlns:p14="http://schemas.microsoft.com/office/powerpoint/2010/main" val="2885746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7CBA-414E-E644-8B9B-248D9027B4D8}"/>
              </a:ext>
            </a:extLst>
          </p:cNvPr>
          <p:cNvSpPr>
            <a:spLocks noGrp="1"/>
          </p:cNvSpPr>
          <p:nvPr>
            <p:ph type="title"/>
          </p:nvPr>
        </p:nvSpPr>
        <p:spPr>
          <a:xfrm>
            <a:off x="86497" y="0"/>
            <a:ext cx="11751277" cy="1001484"/>
          </a:xfrm>
        </p:spPr>
        <p:txBody>
          <a:bodyPr>
            <a:noAutofit/>
          </a:bodyPr>
          <a:lstStyle/>
          <a:p>
            <a:r>
              <a:rPr lang="en-US" sz="2600" b="1" dirty="0"/>
              <a:t>Outdated HEPA uses problematic porous filters. </a:t>
            </a:r>
            <a:r>
              <a:rPr lang="en-US" sz="2600" b="1" dirty="0">
                <a:solidFill>
                  <a:schemeClr val="accent2"/>
                </a:solidFill>
              </a:rPr>
              <a:t>As filter pores plug cleaning efficiency </a:t>
            </a:r>
            <a:br>
              <a:rPr lang="en-US" sz="2600" b="1" dirty="0">
                <a:solidFill>
                  <a:schemeClr val="accent2"/>
                </a:solidFill>
              </a:rPr>
            </a:br>
            <a:r>
              <a:rPr lang="en-US" sz="2600" b="1" dirty="0">
                <a:solidFill>
                  <a:schemeClr val="accent2"/>
                </a:solidFill>
              </a:rPr>
              <a:t>drops instantly.</a:t>
            </a:r>
            <a:r>
              <a:rPr lang="en-US" sz="2600" b="1" dirty="0"/>
              <a:t> HEPA filters can overflow with dangerous pollutants</a:t>
            </a:r>
          </a:p>
        </p:txBody>
      </p:sp>
      <p:sp>
        <p:nvSpPr>
          <p:cNvPr id="3" name="Content Placeholder 2">
            <a:extLst>
              <a:ext uri="{FF2B5EF4-FFF2-40B4-BE49-F238E27FC236}">
                <a16:creationId xmlns:a16="http://schemas.microsoft.com/office/drawing/2014/main" id="{3EF437DD-FF1E-1049-9C2E-D2567A35A216}"/>
              </a:ext>
            </a:extLst>
          </p:cNvPr>
          <p:cNvSpPr>
            <a:spLocks noGrp="1"/>
          </p:cNvSpPr>
          <p:nvPr>
            <p:ph idx="1"/>
          </p:nvPr>
        </p:nvSpPr>
        <p:spPr>
          <a:xfrm>
            <a:off x="838199" y="1825625"/>
            <a:ext cx="11168743" cy="4351338"/>
          </a:xfrm>
        </p:spPr>
        <p:txBody>
          <a:bodyPr/>
          <a:lstStyle/>
          <a:p>
            <a:endParaRPr lang="en-US" dirty="0"/>
          </a:p>
        </p:txBody>
      </p:sp>
      <p:pic>
        <p:nvPicPr>
          <p:cNvPr id="5" name="Picture 4" descr="Graphical user interface, website&#10;&#10;Description automatically generated">
            <a:extLst>
              <a:ext uri="{FF2B5EF4-FFF2-40B4-BE49-F238E27FC236}">
                <a16:creationId xmlns:a16="http://schemas.microsoft.com/office/drawing/2014/main" id="{1469682F-190D-3D42-9747-CE8DC4865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87" y="1026198"/>
            <a:ext cx="13084629" cy="6511424"/>
          </a:xfrm>
          <a:prstGeom prst="rect">
            <a:avLst/>
          </a:prstGeom>
        </p:spPr>
      </p:pic>
    </p:spTree>
    <p:extLst>
      <p:ext uri="{BB962C8B-B14F-4D97-AF65-F5344CB8AC3E}">
        <p14:creationId xmlns:p14="http://schemas.microsoft.com/office/powerpoint/2010/main" val="1870373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BE0D1-109A-4F47-B7AB-BC3A7FA78F91}"/>
              </a:ext>
            </a:extLst>
          </p:cNvPr>
          <p:cNvSpPr>
            <a:spLocks noGrp="1"/>
          </p:cNvSpPr>
          <p:nvPr>
            <p:ph type="title"/>
          </p:nvPr>
        </p:nvSpPr>
        <p:spPr/>
        <p:txBody>
          <a:bodyPr/>
          <a:lstStyle/>
          <a:p>
            <a:endParaRPr lang="en-US" dirty="0"/>
          </a:p>
        </p:txBody>
      </p:sp>
      <p:pic>
        <p:nvPicPr>
          <p:cNvPr id="4" name="Content Placeholder 4" descr="A screenshot of a cell phone&#10;&#10;Description automatically generated">
            <a:extLst>
              <a:ext uri="{FF2B5EF4-FFF2-40B4-BE49-F238E27FC236}">
                <a16:creationId xmlns:a16="http://schemas.microsoft.com/office/drawing/2014/main" id="{9AEAE2F3-4ED1-4449-BE5D-84F30556CBC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416"/>
          <a:stretch/>
        </p:blipFill>
        <p:spPr>
          <a:xfrm>
            <a:off x="151412" y="127658"/>
            <a:ext cx="11889175" cy="6751124"/>
          </a:xfrm>
          <a:prstGeom prst="rect">
            <a:avLst/>
          </a:prstGeom>
        </p:spPr>
      </p:pic>
    </p:spTree>
    <p:extLst>
      <p:ext uri="{BB962C8B-B14F-4D97-AF65-F5344CB8AC3E}">
        <p14:creationId xmlns:p14="http://schemas.microsoft.com/office/powerpoint/2010/main" val="3978329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alpha val="39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346F845-23DD-4CC6-9C29-377A9D0A3452}"/>
              </a:ext>
            </a:extLst>
          </p:cNvPr>
          <p:cNvSpPr txBox="1"/>
          <p:nvPr/>
        </p:nvSpPr>
        <p:spPr>
          <a:xfrm>
            <a:off x="218365" y="272956"/>
            <a:ext cx="10358650" cy="1446550"/>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Imagine an Air Purifier that Requires No Filter Replacements…</a:t>
            </a:r>
          </a:p>
        </p:txBody>
      </p:sp>
      <p:pic>
        <p:nvPicPr>
          <p:cNvPr id="11" name="Picture 10" descr="A picture containing video, remote, person, standing&#10;&#10;Description automatically generated">
            <a:extLst>
              <a:ext uri="{FF2B5EF4-FFF2-40B4-BE49-F238E27FC236}">
                <a16:creationId xmlns:a16="http://schemas.microsoft.com/office/drawing/2014/main" id="{FDD43F45-2B8A-4708-AF91-84CE555A3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4608" y="4187022"/>
            <a:ext cx="4871459" cy="2277565"/>
          </a:xfrm>
          <a:prstGeom prst="rect">
            <a:avLst/>
          </a:prstGeom>
          <a:ln w="127000" cap="sq">
            <a:solidFill>
              <a:schemeClr val="accent1">
                <a:lumMod val="75000"/>
              </a:schemeClr>
            </a:solidFill>
            <a:miter lim="800000"/>
          </a:ln>
          <a:effectLst>
            <a:outerShdw blurRad="57150" dist="50800" dir="2700000" algn="tl" rotWithShape="0">
              <a:srgbClr val="000000">
                <a:alpha val="40000"/>
              </a:srgbClr>
            </a:outerShdw>
          </a:effectLst>
        </p:spPr>
      </p:pic>
      <p:pic>
        <p:nvPicPr>
          <p:cNvPr id="13" name="Picture 12" descr="A picture containing person, indoor, person, sitting&#10;&#10;Description automatically generated">
            <a:extLst>
              <a:ext uri="{FF2B5EF4-FFF2-40B4-BE49-F238E27FC236}">
                <a16:creationId xmlns:a16="http://schemas.microsoft.com/office/drawing/2014/main" id="{5E2AA6C0-2324-4762-8FC8-706BCCD09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290" y="1987482"/>
            <a:ext cx="4392921" cy="2063063"/>
          </a:xfrm>
          <a:prstGeom prst="rect">
            <a:avLst/>
          </a:prstGeom>
          <a:ln w="127000" cap="sq">
            <a:solidFill>
              <a:schemeClr val="accent1">
                <a:lumMod val="75000"/>
              </a:schemeClr>
            </a:solidFill>
            <a:miter lim="800000"/>
          </a:ln>
          <a:effectLst>
            <a:outerShdw blurRad="57150" dist="50800" dir="2700000" algn="tl" rotWithShape="0">
              <a:srgbClr val="000000">
                <a:alpha val="40000"/>
              </a:srgbClr>
            </a:outerShdw>
          </a:effectLst>
        </p:spPr>
      </p:pic>
      <p:sp>
        <p:nvSpPr>
          <p:cNvPr id="14" name="TextBox 13">
            <a:extLst>
              <a:ext uri="{FF2B5EF4-FFF2-40B4-BE49-F238E27FC236}">
                <a16:creationId xmlns:a16="http://schemas.microsoft.com/office/drawing/2014/main" id="{6A82AD7C-8E1C-4B0C-AEB5-25AD02F4E22D}"/>
              </a:ext>
            </a:extLst>
          </p:cNvPr>
          <p:cNvSpPr txBox="1"/>
          <p:nvPr/>
        </p:nvSpPr>
        <p:spPr>
          <a:xfrm>
            <a:off x="218365" y="4346947"/>
            <a:ext cx="6252772"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 spend another dime on expensive filters that need to be replaced each month. With Airdog's reusable, easy to clean collecting plates, you will save time, money, \</a:t>
            </a:r>
          </a:p>
        </p:txBody>
      </p:sp>
      <p:sp>
        <p:nvSpPr>
          <p:cNvPr id="15" name="TextBox 14">
            <a:extLst>
              <a:ext uri="{FF2B5EF4-FFF2-40B4-BE49-F238E27FC236}">
                <a16:creationId xmlns:a16="http://schemas.microsoft.com/office/drawing/2014/main" id="{73AB8348-CAD5-490A-A8B1-F4CF059118E8}"/>
              </a:ext>
            </a:extLst>
          </p:cNvPr>
          <p:cNvSpPr txBox="1"/>
          <p:nvPr/>
        </p:nvSpPr>
        <p:spPr>
          <a:xfrm>
            <a:off x="6096000" y="1815152"/>
            <a:ext cx="5330067" cy="1938992"/>
          </a:xfrm>
          <a:prstGeom prst="rect">
            <a:avLst/>
          </a:prstGeom>
          <a:noFill/>
        </p:spPr>
        <p:txBody>
          <a:bodyPr wrap="square" rtlCol="0">
            <a:spAutoFit/>
          </a:bodyPr>
          <a:lstStyle/>
          <a:p>
            <a:r>
              <a:rPr lang="en-US" sz="2400" b="0" i="0" dirty="0">
                <a:effectLst/>
                <a:latin typeface="Arial" panose="020B0604020202020204" pitchFamily="34" charset="0"/>
                <a:cs typeface="Arial" panose="020B0604020202020204" pitchFamily="34" charset="0"/>
              </a:rPr>
              <a:t>HEPA air purifiers will often stop working when the filter isn’t changed regularly. Pollutants that were once collected can escape back into the air you breathe.</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748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6742</TotalTime>
  <Words>1369</Words>
  <Application>Microsoft Macintosh PowerPoint</Application>
  <PresentationFormat>Widescreen</PresentationFormat>
  <Paragraphs>156</Paragraphs>
  <Slides>24</Slides>
  <Notes>9</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24</vt:i4>
      </vt:variant>
    </vt:vector>
  </HeadingPairs>
  <TitlesOfParts>
    <vt:vector size="34" baseType="lpstr">
      <vt:lpstr>Arial</vt:lpstr>
      <vt:lpstr>Arial Nova</vt:lpstr>
      <vt:lpstr>Calibri</vt:lpstr>
      <vt:lpstr>Calibri Light</vt:lpstr>
      <vt:lpstr>Montserrat</vt:lpstr>
      <vt:lpstr>Office Theme</vt:lpstr>
      <vt:lpstr>Custom Design</vt:lpstr>
      <vt:lpstr>1_Custom Design</vt:lpstr>
      <vt:lpstr>2_Custom Design</vt:lpstr>
      <vt:lpstr>3_Custom Design</vt:lpstr>
      <vt:lpstr>PowerPoint Presentation</vt:lpstr>
      <vt:lpstr>Clean Purified Air is Crucial for Our Student Success</vt:lpstr>
      <vt:lpstr>PowerPoint Presentation</vt:lpstr>
      <vt:lpstr>PowerPoint Presentation</vt:lpstr>
      <vt:lpstr>PowerPoint Presentation</vt:lpstr>
      <vt:lpstr>PowerPoint Presentation</vt:lpstr>
      <vt:lpstr>Outdated HEPA uses problematic porous filters. As filter pores plug cleaning efficiency  drops instantly. HEPA filters can overflow with dangerous pollutants</vt:lpstr>
      <vt:lpstr>PowerPoint Presentation</vt:lpstr>
      <vt:lpstr>PowerPoint Presentation</vt:lpstr>
      <vt:lpstr>Lab Certification CONFIRMS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julius toth</dc:creator>
  <cp:lastModifiedBy>julius toth</cp:lastModifiedBy>
  <cp:revision>77</cp:revision>
  <dcterms:created xsi:type="dcterms:W3CDTF">2021-01-09T22:31:02Z</dcterms:created>
  <dcterms:modified xsi:type="dcterms:W3CDTF">2022-03-16T23:50:26Z</dcterms:modified>
</cp:coreProperties>
</file>